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3.svg" ContentType="image/svg+xml"/>
  <Override PartName="/ppt/media/image25.svg" ContentType="image/svg+xml"/>
  <Override PartName="/ppt/media/image7.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56" r:id="rId3"/>
    <p:sldId id="257" r:id="rId4"/>
    <p:sldId id="270" r:id="rId5"/>
    <p:sldId id="271" r:id="rId6"/>
    <p:sldId id="289" r:id="rId7"/>
    <p:sldId id="259" r:id="rId8"/>
    <p:sldId id="306" r:id="rId9"/>
    <p:sldId id="331" r:id="rId10"/>
    <p:sldId id="318" r:id="rId11"/>
    <p:sldId id="312" r:id="rId12"/>
    <p:sldId id="325" r:id="rId13"/>
    <p:sldId id="326" r:id="rId14"/>
    <p:sldId id="327" r:id="rId15"/>
    <p:sldId id="328" r:id="rId16"/>
    <p:sldId id="329" r:id="rId17"/>
    <p:sldId id="307" r:id="rId18"/>
    <p:sldId id="308" r:id="rId19"/>
    <p:sldId id="332" r:id="rId20"/>
    <p:sldId id="304" r:id="rId21"/>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icrosoft YaHei" panose="020B0503020204020204" pitchFamily="3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ngo6"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08080"/>
    <a:srgbClr val="000000"/>
    <a:srgbClr val="5F5F5F"/>
    <a:srgbClr val="D5D5D5"/>
    <a:srgbClr val="EAEAEA"/>
    <a:srgbClr val="DDDDDD"/>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0998"/>
    <p:restoredTop sz="94660"/>
  </p:normalViewPr>
  <p:slideViewPr>
    <p:cSldViewPr snapToGrid="0">
      <p:cViewPr>
        <p:scale>
          <a:sx n="50" d="100"/>
          <a:sy n="50" d="100"/>
        </p:scale>
        <p:origin x="1908" y="1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204E4932-DEB1-47F0-9C24-E08B6EA0E1A4}" type="datetimeFigureOut">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smtClean="0">
                <a:ea typeface="Arial Unicode MS" panose="020B060402020202020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454DF89D-DCEF-4713-88D5-EEF5810C93AB}"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Arial Unicode MS" panose="020B060402020202020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Calibri" panose="020F0502020204030204" pitchFamily="34" charset="0"/>
        <a:cs typeface="+mn-cs"/>
      </a:defRPr>
    </a:lvl1pPr>
    <a:lvl2pPr marL="457200" algn="l" rtl="0" fontAlgn="base">
      <a:spcBef>
        <a:spcPct val="30000"/>
      </a:spcBef>
      <a:spcAft>
        <a:spcPct val="0"/>
      </a:spcAft>
      <a:defRPr sz="1200" kern="1200">
        <a:solidFill>
          <a:schemeClr val="tx1"/>
        </a:solidFill>
        <a:latin typeface="+mn-lt"/>
        <a:ea typeface="Calibri" panose="020F0502020204030204" pitchFamily="34" charset="0"/>
        <a:cs typeface="+mn-cs"/>
      </a:defRPr>
    </a:lvl2pPr>
    <a:lvl3pPr marL="914400" algn="l" rtl="0" fontAlgn="base">
      <a:spcBef>
        <a:spcPct val="30000"/>
      </a:spcBef>
      <a:spcAft>
        <a:spcPct val="0"/>
      </a:spcAft>
      <a:defRPr sz="1200" kern="1200">
        <a:solidFill>
          <a:schemeClr val="tx1"/>
        </a:solidFill>
        <a:latin typeface="+mn-lt"/>
        <a:ea typeface="Calibri" panose="020F0502020204030204" pitchFamily="34" charset="0"/>
        <a:cs typeface="+mn-cs"/>
      </a:defRPr>
    </a:lvl3pPr>
    <a:lvl4pPr marL="1371600" algn="l" rtl="0" fontAlgn="base">
      <a:spcBef>
        <a:spcPct val="30000"/>
      </a:spcBef>
      <a:spcAft>
        <a:spcPct val="0"/>
      </a:spcAft>
      <a:defRPr sz="1200" kern="1200">
        <a:solidFill>
          <a:schemeClr val="tx1"/>
        </a:solidFill>
        <a:latin typeface="+mn-lt"/>
        <a:ea typeface="Calibri" panose="020F0502020204030204" pitchFamily="34" charset="0"/>
        <a:cs typeface="+mn-cs"/>
      </a:defRPr>
    </a:lvl4pPr>
    <a:lvl5pPr marL="1828800" algn="l" rtl="0" fontAlgn="base">
      <a:spcBef>
        <a:spcPct val="30000"/>
      </a:spcBef>
      <a:spcAft>
        <a:spcPct val="0"/>
      </a:spcAft>
      <a:defRPr sz="1200" kern="1200">
        <a:solidFill>
          <a:schemeClr val="tx1"/>
        </a:solidFill>
        <a:latin typeface="+mn-lt"/>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9" name="矩形 8"/>
          <p:cNvSpPr/>
          <p:nvPr/>
        </p:nvSpPr>
        <p:spPr>
          <a:xfrm>
            <a:off x="1209675" y="2914650"/>
            <a:ext cx="10982325" cy="3943350"/>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pic>
        <p:nvPicPr>
          <p:cNvPr id="2053" name="图片 9"/>
          <p:cNvPicPr>
            <a:picLocks noChangeAspect="1"/>
          </p:cNvPicPr>
          <p:nvPr userDrawn="1"/>
        </p:nvPicPr>
        <p:blipFill>
          <a:blip r:embed="rId2"/>
          <a:stretch>
            <a:fillRect/>
          </a:stretch>
        </p:blipFill>
        <p:spPr>
          <a:xfrm>
            <a:off x="1352550" y="0"/>
            <a:ext cx="1987550" cy="2616200"/>
          </a:xfrm>
          <a:prstGeom prst="rect">
            <a:avLst/>
          </a:prstGeom>
          <a:noFill/>
          <a:ln w="9525">
            <a:noFill/>
          </a:ln>
        </p:spPr>
      </p:pic>
      <p:sp>
        <p:nvSpPr>
          <p:cNvPr id="2" name="标题 1"/>
          <p:cNvSpPr>
            <a:spLocks noGrp="1"/>
          </p:cNvSpPr>
          <p:nvPr>
            <p:ph type="ctrTitle"/>
          </p:nvPr>
        </p:nvSpPr>
        <p:spPr>
          <a:xfrm>
            <a:off x="2263775" y="2944813"/>
            <a:ext cx="9144000" cy="2237683"/>
          </a:xfrm>
        </p:spPr>
        <p:txBody>
          <a:bodyPr anchor="b"/>
          <a:lstStyle>
            <a:lvl1pPr algn="ctr">
              <a:defRPr sz="6000">
                <a:solidFill>
                  <a:srgbClr val="FFFFFF"/>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263775" y="5352358"/>
            <a:ext cx="9144000" cy="748406"/>
          </a:xfrm>
        </p:spPr>
        <p:txBody>
          <a:bodyPr>
            <a:normAutofit/>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1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D96B76B-4908-415D-B4BD-08F21967F16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1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1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4CE8EC7-F4B7-4222-AA2A-EF25AE9785A0}"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9" name="灯片编号占位符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灯片编号占位符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3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userDrawn="1">
            <p:ph type="title"/>
          </p:nvPr>
        </p:nvSpPr>
        <p:spPr>
          <a:xfrm>
            <a:off x="1619250" y="611188"/>
            <a:ext cx="9810750" cy="833437"/>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userDrawn="1">
            <p:ph type="body" idx="1"/>
          </p:nvPr>
        </p:nvSpPr>
        <p:spPr>
          <a:xfrm>
            <a:off x="838200" y="1987550"/>
            <a:ext cx="10515600" cy="418941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BD2793F-AF8E-4A3D-BF82-9802B7DF098E}"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Arial Unicode MS" panose="020B0604020202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1E8D5B0-CB37-42E8-83DA-9B7D90A35A99}" type="slidenum">
              <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Unicode MS" panose="020B0604020202020204" charset="-122"/>
              <a:cs typeface="+mn-cs"/>
            </a:endParaRPr>
          </a:p>
        </p:txBody>
      </p:sp>
      <p:pic>
        <p:nvPicPr>
          <p:cNvPr id="1031" name="图片 24"/>
          <p:cNvPicPr>
            <a:picLocks noChangeAspect="1"/>
          </p:cNvPicPr>
          <p:nvPr userDrawn="1"/>
        </p:nvPicPr>
        <p:blipFill>
          <a:blip r:embed="rId12"/>
          <a:srcRect t="21069"/>
          <a:stretch>
            <a:fillRect/>
          </a:stretch>
        </p:blipFill>
        <p:spPr>
          <a:xfrm>
            <a:off x="303213" y="0"/>
            <a:ext cx="1201737" cy="12509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p:titleStyle>
    <p:body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Arial Unicode MS" panose="020B0604020202020204" charset="-122"/>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Arial Unicode MS" panose="020B0604020202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GIF"/><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jpe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GI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sv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GIF"/></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24"/>
          <p:cNvSpPr>
            <a:spLocks noGrp="1"/>
          </p:cNvSpPr>
          <p:nvPr userDrawn="1">
            <p:ph type="ctrTitle"/>
          </p:nvPr>
        </p:nvSpPr>
        <p:spPr>
          <a:xfrm>
            <a:off x="2263775" y="2944813"/>
            <a:ext cx="9144000" cy="2238375"/>
          </a:xfrm>
        </p:spPr>
        <p:txBody>
          <a:bodyPr vert="horz" wrap="square" lIns="91440" tIns="45720" rIns="91440" bIns="45720" anchor="b"/>
          <a:p>
            <a:pPr eaLnBrk="1" hangingPunct="1">
              <a:buClrTx/>
              <a:buSzTx/>
              <a:buFontTx/>
            </a:pPr>
            <a:r>
              <a:rPr lang="vi-VN" altLang="zh-CN" sz="7200" kern="1200" dirty="0">
                <a:solidFill>
                  <a:schemeClr val="bg1"/>
                </a:solidFill>
                <a:latin typeface="+mj-lt"/>
                <a:cs typeface="+mj-cs"/>
              </a:rPr>
              <a:t>LẬP TRÌNH WEB </a:t>
            </a:r>
            <a:r>
              <a:rPr lang="en-US" altLang="vi-VN" sz="7200" kern="1200" dirty="0">
                <a:solidFill>
                  <a:schemeClr val="bg1"/>
                </a:solidFill>
                <a:latin typeface="+mj-lt"/>
                <a:cs typeface="+mj-cs"/>
              </a:rPr>
              <a:t>2</a:t>
            </a:r>
            <a:endParaRPr lang="en-US" altLang="vi-VN" sz="7200" kern="1200" dirty="0">
              <a:solidFill>
                <a:schemeClr val="bg1"/>
              </a:solidFill>
              <a:latin typeface="+mj-lt"/>
              <a:cs typeface="+mj-cs"/>
            </a:endParaRPr>
          </a:p>
        </p:txBody>
      </p:sp>
      <p:sp>
        <p:nvSpPr>
          <p:cNvPr id="4099" name="副标题 25"/>
          <p:cNvSpPr>
            <a:spLocks noGrp="1"/>
          </p:cNvSpPr>
          <p:nvPr userDrawn="1">
            <p:ph type="subTitle" idx="1"/>
          </p:nvPr>
        </p:nvSpPr>
        <p:spPr>
          <a:xfrm>
            <a:off x="2263775" y="5353050"/>
            <a:ext cx="9144000" cy="747713"/>
          </a:xfrm>
        </p:spPr>
        <p:txBody>
          <a:bodyPr vert="horz" wrap="square" lIns="91440" tIns="45720" rIns="91440" bIns="45720" anchor="t"/>
          <a:p>
            <a:pPr eaLnBrk="1" hangingPunct="1">
              <a:buClrTx/>
              <a:buSzTx/>
            </a:pPr>
            <a:r>
              <a:rPr lang="vi-VN" altLang="zh-CN" kern="1200" dirty="0">
                <a:solidFill>
                  <a:srgbClr val="FFFFFF"/>
                </a:solidFill>
                <a:latin typeface="+mn-lt"/>
                <a:cs typeface="+mn-cs"/>
              </a:rPr>
              <a:t>Báo Cáo Kết Thúc Học </a:t>
            </a:r>
            <a:r>
              <a:rPr lang="vi-VN" altLang="zh-CN" kern="1200" dirty="0">
                <a:solidFill>
                  <a:srgbClr val="FFFFFF"/>
                </a:solidFill>
                <a:latin typeface="+mn-lt"/>
                <a:cs typeface="+mn-cs"/>
              </a:rPr>
              <a:t>Phần</a:t>
            </a:r>
            <a:endParaRPr lang="vi-VN" altLang="zh-CN" kern="1200" dirty="0">
              <a:solidFill>
                <a:srgbClr val="FFFFFF"/>
              </a:solidFill>
              <a:latin typeface="+mn-lt"/>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连接符 2"/>
          <p:cNvCxnSpPr/>
          <p:nvPr/>
        </p:nvCxnSpPr>
        <p:spPr>
          <a:xfrm>
            <a:off x="911225" y="4059238"/>
            <a:ext cx="10247313" cy="0"/>
          </a:xfrm>
          <a:prstGeom prst="line">
            <a:avLst/>
          </a:prstGeom>
          <a:ln w="25400">
            <a:solidFill>
              <a:srgbClr val="000000">
                <a:alpha val="52549"/>
              </a:srgbClr>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3"/>
          <p:cNvSpPr txBox="1"/>
          <p:nvPr/>
        </p:nvSpPr>
        <p:spPr>
          <a:xfrm>
            <a:off x="3676015" y="1617345"/>
            <a:ext cx="1946910" cy="592455"/>
          </a:xfrm>
          <a:prstGeom prst="rect">
            <a:avLst/>
          </a:prstGeom>
          <a:noFill/>
        </p:spPr>
        <p:txBody>
          <a:bodyPr anchor="ctr"/>
          <a:lstStyle/>
          <a:p>
            <a:pPr marR="0" defTabSz="914400">
              <a:buClrTx/>
              <a:buSzTx/>
              <a:buFontTx/>
              <a:defRPr/>
            </a:pPr>
            <a:r>
              <a:rPr kumimoji="0" lang="vi-VN" altLang="en-US" sz="2400" b="1" kern="1200" cap="none" spc="0" normalizeH="0" baseline="0" noProof="0">
                <a:solidFill>
                  <a:schemeClr val="tx1"/>
                </a:solidFill>
                <a:latin typeface="+mn-lt"/>
                <a:ea typeface="Arial Unicode MS" panose="020B0604020202020204" charset="-122"/>
                <a:cs typeface="+mn-cs"/>
              </a:rPr>
              <a:t>Thay </a:t>
            </a:r>
            <a:r>
              <a:rPr kumimoji="0" lang="vi-VN" altLang="en-US" sz="2400" b="1" kern="1200" cap="none" spc="0" normalizeH="0" baseline="0" noProof="0">
                <a:solidFill>
                  <a:schemeClr val="tx1"/>
                </a:solidFill>
                <a:latin typeface="+mn-lt"/>
                <a:ea typeface="Arial Unicode MS" panose="020B0604020202020204" charset="-122"/>
                <a:cs typeface="+mn-cs"/>
              </a:rPr>
              <a:t>đổi dữ </a:t>
            </a:r>
            <a:r>
              <a:rPr kumimoji="0" lang="vi-VN" altLang="en-US" sz="2400" b="1" kern="1200" cap="none" spc="0" normalizeH="0" baseline="0" noProof="0">
                <a:solidFill>
                  <a:schemeClr val="tx1"/>
                </a:solidFill>
                <a:latin typeface="+mn-lt"/>
                <a:ea typeface="Arial Unicode MS" panose="020B0604020202020204" charset="-122"/>
                <a:cs typeface="+mn-cs"/>
              </a:rPr>
              <a:t>liệu</a:t>
            </a:r>
            <a:endParaRPr kumimoji="0" lang="vi-VN" altLang="en-US" sz="2400" b="1" kern="1200" cap="none" spc="0" normalizeH="0" baseline="0" noProof="0">
              <a:solidFill>
                <a:schemeClr val="tx1"/>
              </a:solidFill>
              <a:latin typeface="+mn-lt"/>
              <a:ea typeface="Arial Unicode MS" panose="020B0604020202020204" charset="-122"/>
              <a:cs typeface="+mn-cs"/>
            </a:endParaRPr>
          </a:p>
        </p:txBody>
      </p:sp>
      <p:sp>
        <p:nvSpPr>
          <p:cNvPr id="7" name="文本框 4"/>
          <p:cNvSpPr txBox="1"/>
          <p:nvPr/>
        </p:nvSpPr>
        <p:spPr>
          <a:xfrm>
            <a:off x="1736725" y="5943600"/>
            <a:ext cx="2268220" cy="533400"/>
          </a:xfrm>
          <a:prstGeom prst="rect">
            <a:avLst/>
          </a:prstGeom>
          <a:noFill/>
        </p:spPr>
        <p:txBody>
          <a:bodyPr anchor="ctr"/>
          <a:lstStyle/>
          <a:p>
            <a:pPr algn="ctr">
              <a:lnSpc>
                <a:spcPts val="3360"/>
              </a:lnSpc>
            </a:pPr>
            <a:r>
              <a:rPr kumimoji="0" lang="vi-VN" altLang="en-US" sz="2400" b="1" kern="1200" cap="none" spc="0" normalizeH="0" baseline="0" noProof="0">
                <a:ea typeface="Arial Unicode MS" panose="020B0604020202020204" charset="-122"/>
                <a:cs typeface="+mn-cs"/>
              </a:rPr>
              <a:t>Quản lí &amp; Nhân </a:t>
            </a:r>
            <a:r>
              <a:rPr kumimoji="0" lang="vi-VN" altLang="en-US" sz="2400" b="1" kern="1200" cap="none" spc="0" normalizeH="0" baseline="0" noProof="0">
                <a:ea typeface="Arial Unicode MS" panose="020B0604020202020204" charset="-122"/>
                <a:cs typeface="+mn-cs"/>
              </a:rPr>
              <a:t>viên</a:t>
            </a:r>
            <a:endParaRPr kumimoji="0" lang="vi-VN" altLang="en-US" sz="2400" b="1" kern="1200" cap="none" spc="0" normalizeH="0" baseline="0" noProof="0">
              <a:ea typeface="Arial Unicode MS" panose="020B0604020202020204" charset="-122"/>
              <a:cs typeface="+mn-cs"/>
            </a:endParaRPr>
          </a:p>
        </p:txBody>
      </p:sp>
      <p:sp>
        <p:nvSpPr>
          <p:cNvPr id="8" name="文本框 5"/>
          <p:cNvSpPr txBox="1"/>
          <p:nvPr/>
        </p:nvSpPr>
        <p:spPr>
          <a:xfrm>
            <a:off x="3731260" y="2584450"/>
            <a:ext cx="2820035" cy="1156335"/>
          </a:xfrm>
          <a:prstGeom prst="rect">
            <a:avLst/>
          </a:prstGeom>
          <a:noFill/>
        </p:spPr>
        <p:txBody>
          <a:bodyPr anchor="ctr">
            <a:noAutofit/>
          </a:bodyPr>
          <a:lstStyle/>
          <a:p>
            <a:pPr marR="0" defTabSz="914400">
              <a:buClrTx/>
              <a:buSzTx/>
              <a:buFontTx/>
              <a:defRPr/>
            </a:pPr>
            <a:r>
              <a:rPr lang="vi-VN" altLang="en-US" sz="2000">
                <a:solidFill>
                  <a:schemeClr val="tx1">
                    <a:lumMod val="50000"/>
                    <a:lumOff val="50000"/>
                  </a:schemeClr>
                </a:solidFill>
              </a:rPr>
              <a:t>Thực hiện các thay đổi: Thêm, sửa, xóa... thông tin d</a:t>
            </a:r>
            <a:r>
              <a:rPr lang="vi-VN" altLang="en-US" sz="2000">
                <a:solidFill>
                  <a:schemeClr val="tx1">
                    <a:lumMod val="50000"/>
                    <a:lumOff val="50000"/>
                  </a:schemeClr>
                </a:solidFill>
              </a:rPr>
              <a:t>ữ </a:t>
            </a:r>
            <a:r>
              <a:rPr lang="vi-VN" altLang="en-US" sz="2000">
                <a:solidFill>
                  <a:schemeClr val="tx1">
                    <a:lumMod val="50000"/>
                    <a:lumOff val="50000"/>
                  </a:schemeClr>
                </a:solidFill>
              </a:rPr>
              <a:t>liệu.</a:t>
            </a:r>
            <a:endParaRPr lang="vi-VN" altLang="en-US" sz="2000">
              <a:solidFill>
                <a:schemeClr val="tx1">
                  <a:lumMod val="50000"/>
                  <a:lumOff val="50000"/>
                </a:schemeClr>
              </a:solidFill>
            </a:endParaRPr>
          </a:p>
          <a:p>
            <a:pPr marR="0" defTabSz="914400">
              <a:buClrTx/>
              <a:buSzTx/>
              <a:buFontTx/>
              <a:defRPr/>
            </a:pPr>
            <a:r>
              <a:rPr lang="zh-CN" altLang="en-US" sz="2000"/>
              <a:t>
</a:t>
            </a:r>
            <a:endParaRPr lang="zh-CN" altLang="en-US" sz="2000"/>
          </a:p>
        </p:txBody>
      </p:sp>
      <p:sp>
        <p:nvSpPr>
          <p:cNvPr id="9" name="任意多边形 6"/>
          <p:cNvSpPr/>
          <p:nvPr/>
        </p:nvSpPr>
        <p:spPr>
          <a:xfrm flipV="1">
            <a:off x="3134360" y="1915160"/>
            <a:ext cx="541338" cy="2057400"/>
          </a:xfrm>
          <a:custGeom>
            <a:avLst/>
            <a:gdLst>
              <a:gd name="connsiteX0" fmla="*/ 0 w 476250"/>
              <a:gd name="connsiteY0" fmla="*/ 0 h 1809750"/>
              <a:gd name="connsiteX1" fmla="*/ 0 w 476250"/>
              <a:gd name="connsiteY1" fmla="*/ 1809750 h 1809750"/>
              <a:gd name="connsiteX2" fmla="*/ 476250 w 476250"/>
              <a:gd name="connsiteY2" fmla="*/ 1809750 h 1809750"/>
            </a:gdLst>
            <a:ahLst/>
            <a:cxnLst>
              <a:cxn ang="0">
                <a:pos x="connsiteX0" y="connsiteY0"/>
              </a:cxn>
              <a:cxn ang="0">
                <a:pos x="connsiteX1" y="connsiteY1"/>
              </a:cxn>
              <a:cxn ang="0">
                <a:pos x="connsiteX2" y="connsiteY2"/>
              </a:cxn>
            </a:cxnLst>
            <a:rect l="l" t="t" r="r" b="b"/>
            <a:pathLst>
              <a:path w="476250" h="1809750">
                <a:moveTo>
                  <a:pt x="0" y="0"/>
                </a:moveTo>
                <a:lnTo>
                  <a:pt x="0" y="1809750"/>
                </a:lnTo>
                <a:lnTo>
                  <a:pt x="476250" y="1809750"/>
                </a:lnTo>
              </a:path>
            </a:pathLst>
          </a:custGeom>
          <a:ln w="25400">
            <a:solidFill>
              <a:srgbClr val="000000">
                <a:alpha val="52549"/>
              </a:srgb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10" name="椭圆 7"/>
          <p:cNvSpPr/>
          <p:nvPr/>
        </p:nvSpPr>
        <p:spPr>
          <a:xfrm flipV="1">
            <a:off x="3035935" y="3972878"/>
            <a:ext cx="173038" cy="173038"/>
          </a:xfrm>
          <a:prstGeom prst="ellipse">
            <a:avLst/>
          </a:prstGeom>
          <a:solidFill>
            <a:srgbClr val="000000"/>
          </a:solidFill>
          <a:ln w="38100">
            <a:solidFill>
              <a:srgbClr val="000000">
                <a:alpha val="52549"/>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11" name="任意多边形 9"/>
          <p:cNvSpPr/>
          <p:nvPr/>
        </p:nvSpPr>
        <p:spPr>
          <a:xfrm>
            <a:off x="1303655" y="3992563"/>
            <a:ext cx="541338" cy="2057400"/>
          </a:xfrm>
          <a:custGeom>
            <a:avLst/>
            <a:gdLst>
              <a:gd name="connsiteX0" fmla="*/ 0 w 476250"/>
              <a:gd name="connsiteY0" fmla="*/ 0 h 1809750"/>
              <a:gd name="connsiteX1" fmla="*/ 0 w 476250"/>
              <a:gd name="connsiteY1" fmla="*/ 1809750 h 1809750"/>
              <a:gd name="connsiteX2" fmla="*/ 476250 w 476250"/>
              <a:gd name="connsiteY2" fmla="*/ 1809750 h 1809750"/>
            </a:gdLst>
            <a:ahLst/>
            <a:cxnLst>
              <a:cxn ang="0">
                <a:pos x="connsiteX0" y="connsiteY0"/>
              </a:cxn>
              <a:cxn ang="0">
                <a:pos x="connsiteX1" y="connsiteY1"/>
              </a:cxn>
              <a:cxn ang="0">
                <a:pos x="connsiteX2" y="connsiteY2"/>
              </a:cxn>
            </a:cxnLst>
            <a:rect l="l" t="t" r="r" b="b"/>
            <a:pathLst>
              <a:path w="476250" h="1809750">
                <a:moveTo>
                  <a:pt x="0" y="0"/>
                </a:moveTo>
                <a:lnTo>
                  <a:pt x="0" y="1809750"/>
                </a:lnTo>
                <a:lnTo>
                  <a:pt x="476250" y="1809750"/>
                </a:lnTo>
              </a:path>
            </a:pathLst>
          </a:custGeom>
          <a:ln w="25400">
            <a:solidFill>
              <a:srgbClr val="000000">
                <a:alpha val="52549"/>
              </a:srgb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12" name="椭圆 10"/>
          <p:cNvSpPr/>
          <p:nvPr/>
        </p:nvSpPr>
        <p:spPr>
          <a:xfrm>
            <a:off x="1228408" y="3972878"/>
            <a:ext cx="173038" cy="173038"/>
          </a:xfrm>
          <a:prstGeom prst="ellipse">
            <a:avLst/>
          </a:prstGeom>
          <a:solidFill>
            <a:srgbClr val="000000"/>
          </a:solidFill>
          <a:ln w="38100">
            <a:solidFill>
              <a:srgbClr val="000000">
                <a:alpha val="52549"/>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13" name="文本框 12"/>
          <p:cNvSpPr txBox="1"/>
          <p:nvPr/>
        </p:nvSpPr>
        <p:spPr>
          <a:xfrm>
            <a:off x="1979930" y="4850130"/>
            <a:ext cx="2466975" cy="898525"/>
          </a:xfrm>
          <a:prstGeom prst="rect">
            <a:avLst/>
          </a:prstGeom>
          <a:noFill/>
        </p:spPr>
        <p:txBody>
          <a:bodyPr anchor="ctr">
            <a:noAutofit/>
          </a:bodyPr>
          <a:lstStyle>
            <a:defPPr>
              <a:defRPr lang="zh-CN"/>
            </a:defPPr>
            <a:lvl1pPr>
              <a:defRPr>
                <a:solidFill>
                  <a:schemeClr val="bg1">
                    <a:alpha val="61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lang="en-US" sz="2000">
                <a:solidFill>
                  <a:schemeClr val="tx1">
                    <a:lumMod val="50000"/>
                    <a:lumOff val="50000"/>
                  </a:schemeClr>
                </a:solidFill>
                <a:cs typeface="Calibri" panose="020F0502020204030204" pitchFamily="34" charset="0"/>
                <a:sym typeface="+mn-ea"/>
              </a:rPr>
              <a:t>Truy cập vào website</a:t>
            </a:r>
            <a:r>
              <a:rPr lang="vi-VN" altLang="en-US" sz="2000">
                <a:solidFill>
                  <a:schemeClr val="tx1">
                    <a:lumMod val="50000"/>
                    <a:lumOff val="50000"/>
                  </a:schemeClr>
                </a:solidFill>
                <a:cs typeface="Calibri" panose="020F0502020204030204" pitchFamily="34" charset="0"/>
                <a:sym typeface="+mn-ea"/>
              </a:rPr>
              <a:t> theo tài khoản được </a:t>
            </a:r>
            <a:r>
              <a:rPr lang="vi-VN" altLang="en-US" sz="2000">
                <a:solidFill>
                  <a:schemeClr val="tx1">
                    <a:lumMod val="50000"/>
                    <a:lumOff val="50000"/>
                  </a:schemeClr>
                </a:solidFill>
                <a:cs typeface="Calibri" panose="020F0502020204030204" pitchFamily="34" charset="0"/>
                <a:sym typeface="+mn-ea"/>
              </a:rPr>
              <a:t>cấp </a:t>
            </a:r>
            <a:endParaRPr kumimoji="0" lang="vi-VN" altLang="en-US" sz="2000" b="0" i="0" u="none" strike="noStrike" kern="1200" cap="none" spc="0" normalizeH="0" baseline="0" noProof="0">
              <a:ln>
                <a:noFill/>
              </a:ln>
              <a:solidFill>
                <a:schemeClr val="tx1">
                  <a:lumMod val="50000"/>
                  <a:lumOff val="50000"/>
                </a:schemeClr>
              </a:solidFill>
              <a:effectLst/>
              <a:uLnTx/>
              <a:uFillTx/>
              <a:ea typeface="Arial Unicode MS" panose="020B0604020202020204" charset="-122"/>
              <a:cs typeface="Calibri" panose="020F0502020204030204" pitchFamily="34" charset="0"/>
              <a:sym typeface="+mn-ea"/>
            </a:endParaRPr>
          </a:p>
        </p:txBody>
      </p:sp>
      <p:sp>
        <p:nvSpPr>
          <p:cNvPr id="14" name="任意多边形 13"/>
          <p:cNvSpPr/>
          <p:nvPr/>
        </p:nvSpPr>
        <p:spPr>
          <a:xfrm>
            <a:off x="5836285" y="4167505"/>
            <a:ext cx="431800" cy="2057400"/>
          </a:xfrm>
          <a:custGeom>
            <a:avLst/>
            <a:gdLst>
              <a:gd name="connsiteX0" fmla="*/ 0 w 476250"/>
              <a:gd name="connsiteY0" fmla="*/ 0 h 1809750"/>
              <a:gd name="connsiteX1" fmla="*/ 0 w 476250"/>
              <a:gd name="connsiteY1" fmla="*/ 1809750 h 1809750"/>
              <a:gd name="connsiteX2" fmla="*/ 476250 w 476250"/>
              <a:gd name="connsiteY2" fmla="*/ 1809750 h 1809750"/>
            </a:gdLst>
            <a:ahLst/>
            <a:cxnLst>
              <a:cxn ang="0">
                <a:pos x="connsiteX0" y="connsiteY0"/>
              </a:cxn>
              <a:cxn ang="0">
                <a:pos x="connsiteX1" y="connsiteY1"/>
              </a:cxn>
              <a:cxn ang="0">
                <a:pos x="connsiteX2" y="connsiteY2"/>
              </a:cxn>
            </a:cxnLst>
            <a:rect l="l" t="t" r="r" b="b"/>
            <a:pathLst>
              <a:path w="476250" h="1809750">
                <a:moveTo>
                  <a:pt x="0" y="0"/>
                </a:moveTo>
                <a:lnTo>
                  <a:pt x="0" y="1809750"/>
                </a:lnTo>
                <a:lnTo>
                  <a:pt x="476250" y="1809750"/>
                </a:lnTo>
              </a:path>
            </a:pathLst>
          </a:custGeom>
          <a:ln w="25400">
            <a:solidFill>
              <a:srgbClr val="000000">
                <a:alpha val="52549"/>
              </a:srgb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15" name="椭圆 14"/>
          <p:cNvSpPr/>
          <p:nvPr/>
        </p:nvSpPr>
        <p:spPr>
          <a:xfrm>
            <a:off x="5754053" y="3992563"/>
            <a:ext cx="173038" cy="173038"/>
          </a:xfrm>
          <a:prstGeom prst="ellipse">
            <a:avLst/>
          </a:prstGeom>
          <a:solidFill>
            <a:srgbClr val="000000"/>
          </a:solidFill>
          <a:ln w="38100">
            <a:solidFill>
              <a:srgbClr val="000000">
                <a:alpha val="52549"/>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17" name="文本框 16"/>
          <p:cNvSpPr txBox="1"/>
          <p:nvPr/>
        </p:nvSpPr>
        <p:spPr>
          <a:xfrm>
            <a:off x="6352540" y="5964555"/>
            <a:ext cx="2327275" cy="535305"/>
          </a:xfrm>
          <a:prstGeom prst="rect">
            <a:avLst/>
          </a:prstGeom>
          <a:noFill/>
        </p:spPr>
        <p:txBody>
          <a:bodyPr anchor="ctr"/>
          <a:lstStyle/>
          <a:p>
            <a:pPr marR="0" defTabSz="914400">
              <a:buClrTx/>
              <a:buSzTx/>
              <a:buFontTx/>
              <a:defRPr/>
            </a:pPr>
            <a:r>
              <a:rPr kumimoji="0" lang="vi-VN" altLang="en-US" sz="2400" b="1" kern="1200" cap="none" spc="0" normalizeH="0" baseline="0" noProof="0">
                <a:solidFill>
                  <a:schemeClr val="tx1"/>
                </a:solidFill>
                <a:latin typeface="+mn-lt"/>
                <a:ea typeface="Arial Unicode MS" panose="020B0604020202020204" charset="-122"/>
                <a:cs typeface="+mn-cs"/>
              </a:rPr>
              <a:t>Làm hợp </a:t>
            </a:r>
            <a:r>
              <a:rPr kumimoji="0" lang="vi-VN" altLang="en-US" sz="2400" b="1" kern="1200" cap="none" spc="0" normalizeH="0" baseline="0" noProof="0">
                <a:solidFill>
                  <a:schemeClr val="tx1"/>
                </a:solidFill>
                <a:latin typeface="+mn-lt"/>
                <a:ea typeface="Arial Unicode MS" panose="020B0604020202020204" charset="-122"/>
                <a:cs typeface="+mn-cs"/>
              </a:rPr>
              <a:t>đồng</a:t>
            </a:r>
            <a:endParaRPr kumimoji="0" lang="vi-VN" altLang="en-US" sz="2400" b="1" kern="1200" cap="none" spc="0" normalizeH="0" baseline="0" noProof="0">
              <a:solidFill>
                <a:schemeClr val="tx1"/>
              </a:solidFill>
              <a:latin typeface="+mn-lt"/>
              <a:ea typeface="Arial Unicode MS" panose="020B0604020202020204" charset="-122"/>
              <a:cs typeface="+mn-cs"/>
            </a:endParaRPr>
          </a:p>
        </p:txBody>
      </p:sp>
      <p:sp>
        <p:nvSpPr>
          <p:cNvPr id="18" name="文本框 17"/>
          <p:cNvSpPr txBox="1"/>
          <p:nvPr/>
        </p:nvSpPr>
        <p:spPr>
          <a:xfrm>
            <a:off x="6439535" y="4923790"/>
            <a:ext cx="2338070" cy="933450"/>
          </a:xfrm>
          <a:prstGeom prst="rect">
            <a:avLst/>
          </a:prstGeom>
          <a:noFill/>
        </p:spPr>
        <p:txBody>
          <a:bodyPr anchor="ctr">
            <a:noAutofit/>
          </a:bodyPr>
          <a:lstStyle>
            <a:defPPr>
              <a:defRPr lang="zh-CN"/>
            </a:defPPr>
            <a:lvl1pPr>
              <a:defRPr>
                <a:solidFill>
                  <a:schemeClr val="bg1">
                    <a:alpha val="61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lang="vi-VN" altLang="zh-CN" sz="2000">
                <a:solidFill>
                  <a:schemeClr val="tx1">
                    <a:lumMod val="95000"/>
                    <a:lumOff val="5000"/>
                    <a:alpha val="61000"/>
                  </a:schemeClr>
                </a:solidFill>
              </a:rPr>
              <a:t>Xác nhận thông tin đặt xe của </a:t>
            </a:r>
            <a:r>
              <a:rPr lang="vi-VN" altLang="zh-CN" sz="2000">
                <a:solidFill>
                  <a:schemeClr val="tx1">
                    <a:lumMod val="95000"/>
                    <a:lumOff val="5000"/>
                    <a:alpha val="61000"/>
                  </a:schemeClr>
                </a:solidFill>
              </a:rPr>
              <a:t>khách và hoàn tất hợp </a:t>
            </a:r>
            <a:r>
              <a:rPr lang="vi-VN" altLang="zh-CN" sz="2000">
                <a:solidFill>
                  <a:schemeClr val="tx1">
                    <a:lumMod val="95000"/>
                    <a:lumOff val="5000"/>
                    <a:alpha val="61000"/>
                  </a:schemeClr>
                </a:solidFill>
              </a:rPr>
              <a:t>đồng </a:t>
            </a:r>
            <a:endParaRPr lang="zh-CN" altLang="en-US" sz="2000">
              <a:solidFill>
                <a:schemeClr val="tx1">
                  <a:alpha val="61000"/>
                </a:schemeClr>
              </a:solidFill>
            </a:endParaRPr>
          </a:p>
        </p:txBody>
      </p:sp>
      <p:sp>
        <p:nvSpPr>
          <p:cNvPr id="19" name="任意多边形 18"/>
          <p:cNvSpPr/>
          <p:nvPr/>
        </p:nvSpPr>
        <p:spPr>
          <a:xfrm flipV="1">
            <a:off x="8375650" y="1933575"/>
            <a:ext cx="541338" cy="2057400"/>
          </a:xfrm>
          <a:custGeom>
            <a:avLst/>
            <a:gdLst>
              <a:gd name="connsiteX0" fmla="*/ 0 w 476250"/>
              <a:gd name="connsiteY0" fmla="*/ 0 h 1809750"/>
              <a:gd name="connsiteX1" fmla="*/ 0 w 476250"/>
              <a:gd name="connsiteY1" fmla="*/ 1809750 h 1809750"/>
              <a:gd name="connsiteX2" fmla="*/ 476250 w 476250"/>
              <a:gd name="connsiteY2" fmla="*/ 1809750 h 1809750"/>
            </a:gdLst>
            <a:ahLst/>
            <a:cxnLst>
              <a:cxn ang="0">
                <a:pos x="connsiteX0" y="connsiteY0"/>
              </a:cxn>
              <a:cxn ang="0">
                <a:pos x="connsiteX1" y="connsiteY1"/>
              </a:cxn>
              <a:cxn ang="0">
                <a:pos x="connsiteX2" y="connsiteY2"/>
              </a:cxn>
            </a:cxnLst>
            <a:rect l="l" t="t" r="r" b="b"/>
            <a:pathLst>
              <a:path w="476250" h="1809750">
                <a:moveTo>
                  <a:pt x="0" y="0"/>
                </a:moveTo>
                <a:lnTo>
                  <a:pt x="0" y="1809750"/>
                </a:lnTo>
                <a:lnTo>
                  <a:pt x="476250" y="1809750"/>
                </a:lnTo>
              </a:path>
            </a:pathLst>
          </a:custGeom>
          <a:ln w="25400">
            <a:solidFill>
              <a:srgbClr val="000000">
                <a:alpha val="52549"/>
              </a:srgb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20" name="椭圆 19"/>
          <p:cNvSpPr/>
          <p:nvPr/>
        </p:nvSpPr>
        <p:spPr>
          <a:xfrm flipV="1">
            <a:off x="8278813" y="3992563"/>
            <a:ext cx="173038" cy="173038"/>
          </a:xfrm>
          <a:prstGeom prst="ellipse">
            <a:avLst/>
          </a:prstGeom>
          <a:solidFill>
            <a:srgbClr val="000000"/>
          </a:solidFill>
          <a:ln w="38100">
            <a:solidFill>
              <a:srgbClr val="000000">
                <a:alpha val="52549"/>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22" name="文本框 21"/>
          <p:cNvSpPr txBox="1"/>
          <p:nvPr/>
        </p:nvSpPr>
        <p:spPr>
          <a:xfrm>
            <a:off x="8905875" y="1628775"/>
            <a:ext cx="2176145" cy="592455"/>
          </a:xfrm>
          <a:prstGeom prst="rect">
            <a:avLst/>
          </a:prstGeom>
          <a:noFill/>
        </p:spPr>
        <p:txBody>
          <a:bodyPr anchor="ctr"/>
          <a:lstStyle/>
          <a:p>
            <a:pPr marR="0" defTabSz="914400">
              <a:buClrTx/>
              <a:buSzTx/>
              <a:buFontTx/>
              <a:defRPr/>
            </a:pPr>
            <a:r>
              <a:rPr kumimoji="0" lang="vi-VN" altLang="en-US" sz="2400" b="1" kern="1200" cap="none" spc="0" normalizeH="0" baseline="0" noProof="0">
                <a:solidFill>
                  <a:schemeClr val="tx1"/>
                </a:solidFill>
                <a:latin typeface="+mn-lt"/>
                <a:ea typeface="Arial Unicode MS" panose="020B0604020202020204" charset="-122"/>
                <a:cs typeface="+mn-cs"/>
              </a:rPr>
              <a:t>Thanh </a:t>
            </a:r>
            <a:r>
              <a:rPr kumimoji="0" lang="vi-VN" altLang="en-US" sz="2400" b="1" kern="1200" cap="none" spc="0" normalizeH="0" baseline="0" noProof="0">
                <a:solidFill>
                  <a:schemeClr val="tx1"/>
                </a:solidFill>
                <a:latin typeface="+mn-lt"/>
                <a:ea typeface="Arial Unicode MS" panose="020B0604020202020204" charset="-122"/>
                <a:cs typeface="+mn-cs"/>
              </a:rPr>
              <a:t>Toán</a:t>
            </a:r>
            <a:endParaRPr kumimoji="0" lang="vi-VN" altLang="en-US" sz="2400" b="1" kern="1200" cap="none" spc="0" normalizeH="0" baseline="0" noProof="0">
              <a:solidFill>
                <a:schemeClr val="tx1"/>
              </a:solidFill>
              <a:latin typeface="+mn-lt"/>
              <a:ea typeface="Arial Unicode MS" panose="020B0604020202020204" charset="-122"/>
              <a:cs typeface="+mn-cs"/>
            </a:endParaRPr>
          </a:p>
        </p:txBody>
      </p:sp>
      <p:sp>
        <p:nvSpPr>
          <p:cNvPr id="23" name="文本框 22"/>
          <p:cNvSpPr txBox="1"/>
          <p:nvPr/>
        </p:nvSpPr>
        <p:spPr>
          <a:xfrm>
            <a:off x="9006205" y="1979295"/>
            <a:ext cx="2346960" cy="1457325"/>
          </a:xfrm>
          <a:prstGeom prst="rect">
            <a:avLst/>
          </a:prstGeom>
          <a:noFill/>
        </p:spPr>
        <p:txBody>
          <a:bodyPr anchor="ctr">
            <a:normAutofit/>
          </a:bodyPr>
          <a:lstStyle>
            <a:defPPr>
              <a:defRPr lang="zh-CN"/>
            </a:defPPr>
            <a:lvl1pPr>
              <a:defRPr>
                <a:solidFill>
                  <a:schemeClr val="bg1">
                    <a:alpha val="61000"/>
                  </a:schemeClr>
                </a:solidFill>
              </a:defRPr>
            </a:lvl1pPr>
          </a:lstStyle>
          <a:p>
            <a:pPr algn="l">
              <a:lnSpc>
                <a:spcPct val="100000"/>
              </a:lnSpc>
            </a:pPr>
            <a:r>
              <a:rPr lang="vi-VN" altLang="en-US" sz="2000">
                <a:solidFill>
                  <a:schemeClr val="tx1">
                    <a:lumMod val="95000"/>
                    <a:lumOff val="5000"/>
                    <a:alpha val="61000"/>
                  </a:schemeClr>
                </a:solidFill>
              </a:rPr>
              <a:t>Lưu lại hóa đơn thanh toán, x</a:t>
            </a:r>
            <a:r>
              <a:rPr lang="en-US" sz="2000">
                <a:solidFill>
                  <a:schemeClr val="tx1">
                    <a:lumMod val="95000"/>
                    <a:lumOff val="5000"/>
                    <a:alpha val="61000"/>
                  </a:schemeClr>
                </a:solidFill>
              </a:rPr>
              <a:t>uất hóa đơn và giao </a:t>
            </a:r>
            <a:r>
              <a:rPr lang="vi-VN" altLang="en-US" sz="2000">
                <a:solidFill>
                  <a:schemeClr val="tx1">
                    <a:lumMod val="95000"/>
                    <a:lumOff val="5000"/>
                    <a:alpha val="61000"/>
                  </a:schemeClr>
                </a:solidFill>
              </a:rPr>
              <a:t>xe</a:t>
            </a:r>
            <a:r>
              <a:rPr lang="en-US" sz="2000">
                <a:solidFill>
                  <a:schemeClr val="tx1">
                    <a:lumMod val="95000"/>
                    <a:lumOff val="5000"/>
                    <a:alpha val="61000"/>
                  </a:schemeClr>
                </a:solidFill>
              </a:rPr>
              <a:t> cho khách</a:t>
            </a:r>
            <a:endParaRPr kumimoji="0" lang="en-US" altLang="en-US" sz="2000" b="0" i="0" u="none" strike="noStrike" kern="1200" cap="none" spc="0" normalizeH="0" baseline="0" noProof="0">
              <a:ln>
                <a:noFill/>
              </a:ln>
              <a:solidFill>
                <a:schemeClr val="tx1">
                  <a:lumMod val="95000"/>
                  <a:lumOff val="5000"/>
                  <a:alpha val="61000"/>
                </a:schemeClr>
              </a:solidFill>
              <a:effectLst/>
              <a:uLnTx/>
              <a:uFillTx/>
              <a:ea typeface="Arial Unicode MS" panose="020B0604020202020204" charset="-122"/>
              <a:cs typeface="+mn-cs"/>
            </a:endParaRPr>
          </a:p>
        </p:txBody>
      </p:sp>
      <p:sp>
        <p:nvSpPr>
          <p:cNvPr id="16" name="椭圆 11"/>
          <p:cNvSpPr/>
          <p:nvPr/>
        </p:nvSpPr>
        <p:spPr bwMode="auto">
          <a:xfrm>
            <a:off x="849630" y="4730750"/>
            <a:ext cx="995363" cy="995363"/>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21" name="椭圆 8"/>
          <p:cNvSpPr/>
          <p:nvPr/>
        </p:nvSpPr>
        <p:spPr bwMode="auto">
          <a:xfrm>
            <a:off x="2624773" y="2391410"/>
            <a:ext cx="995363" cy="99695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29" name="KSO_Shape"/>
          <p:cNvSpPr>
            <a:spLocks noChangeAspect="1"/>
          </p:cNvSpPr>
          <p:nvPr/>
        </p:nvSpPr>
        <p:spPr bwMode="auto">
          <a:xfrm>
            <a:off x="2994660" y="2670810"/>
            <a:ext cx="255588" cy="436563"/>
          </a:xfrm>
          <a:custGeom>
            <a:avLst/>
            <a:gdLst>
              <a:gd name="T0" fmla="*/ 507139 w 1119188"/>
              <a:gd name="T1" fmla="*/ 1685446 h 1925638"/>
              <a:gd name="T2" fmla="*/ 673921 w 1119188"/>
              <a:gd name="T3" fmla="*/ 1762713 h 1925638"/>
              <a:gd name="T4" fmla="*/ 708851 w 1119188"/>
              <a:gd name="T5" fmla="*/ 1830558 h 1925638"/>
              <a:gd name="T6" fmla="*/ 603432 w 1119188"/>
              <a:gd name="T7" fmla="*/ 1881128 h 1925638"/>
              <a:gd name="T8" fmla="*/ 226756 w 1119188"/>
              <a:gd name="T9" fmla="*/ 1860712 h 1925638"/>
              <a:gd name="T10" fmla="*/ 127631 w 1119188"/>
              <a:gd name="T11" fmla="*/ 1813283 h 1925638"/>
              <a:gd name="T12" fmla="*/ 145253 w 1119188"/>
              <a:gd name="T13" fmla="*/ 1714971 h 1925638"/>
              <a:gd name="T14" fmla="*/ 322592 w 1119188"/>
              <a:gd name="T15" fmla="*/ 1374487 h 1925638"/>
              <a:gd name="T16" fmla="*/ 575103 w 1119188"/>
              <a:gd name="T17" fmla="*/ 1418410 h 1925638"/>
              <a:gd name="T18" fmla="*/ 728683 w 1119188"/>
              <a:gd name="T19" fmla="*/ 1509077 h 1925638"/>
              <a:gd name="T20" fmla="*/ 750667 w 1119188"/>
              <a:gd name="T21" fmla="*/ 1580922 h 1925638"/>
              <a:gd name="T22" fmla="*/ 638859 w 1119188"/>
              <a:gd name="T23" fmla="*/ 1633629 h 1925638"/>
              <a:gd name="T24" fmla="*/ 291812 w 1119188"/>
              <a:gd name="T25" fmla="*/ 1626727 h 1925638"/>
              <a:gd name="T26" fmla="*/ 63483 w 1119188"/>
              <a:gd name="T27" fmla="*/ 1569627 h 1925638"/>
              <a:gd name="T28" fmla="*/ 51863 w 1119188"/>
              <a:gd name="T29" fmla="*/ 1489312 h 1925638"/>
              <a:gd name="T30" fmla="*/ 213295 w 1119188"/>
              <a:gd name="T31" fmla="*/ 1372918 h 1925638"/>
              <a:gd name="T32" fmla="*/ 517814 w 1119188"/>
              <a:gd name="T33" fmla="*/ 1109160 h 1925638"/>
              <a:gd name="T34" fmla="*/ 716949 w 1119188"/>
              <a:gd name="T35" fmla="*/ 1175036 h 1925638"/>
              <a:gd name="T36" fmla="*/ 818875 w 1119188"/>
              <a:gd name="T37" fmla="*/ 1266443 h 1925638"/>
              <a:gd name="T38" fmla="*/ 783642 w 1119188"/>
              <a:gd name="T39" fmla="*/ 1318766 h 1925638"/>
              <a:gd name="T40" fmla="*/ 573496 w 1119188"/>
              <a:gd name="T41" fmla="*/ 1355013 h 1925638"/>
              <a:gd name="T42" fmla="*/ 67322 w 1119188"/>
              <a:gd name="T43" fmla="*/ 1312462 h 1925638"/>
              <a:gd name="T44" fmla="*/ 2202 w 1119188"/>
              <a:gd name="T45" fmla="*/ 1254151 h 1925638"/>
              <a:gd name="T46" fmla="*/ 31458 w 1119188"/>
              <a:gd name="T47" fmla="*/ 1147930 h 1925638"/>
              <a:gd name="T48" fmla="*/ 492269 w 1119188"/>
              <a:gd name="T49" fmla="*/ 736244 h 1925638"/>
              <a:gd name="T50" fmla="*/ 704768 w 1119188"/>
              <a:gd name="T51" fmla="*/ 799063 h 1925638"/>
              <a:gd name="T52" fmla="*/ 817933 w 1119188"/>
              <a:gd name="T53" fmla="*/ 916536 h 1925638"/>
              <a:gd name="T54" fmla="*/ 819819 w 1119188"/>
              <a:gd name="T55" fmla="*/ 994117 h 1925638"/>
              <a:gd name="T56" fmla="*/ 715769 w 1119188"/>
              <a:gd name="T57" fmla="*/ 1049713 h 1925638"/>
              <a:gd name="T58" fmla="*/ 388534 w 1119188"/>
              <a:gd name="T59" fmla="*/ 1050969 h 1925638"/>
              <a:gd name="T60" fmla="*/ 90532 w 1119188"/>
              <a:gd name="T61" fmla="*/ 988150 h 1925638"/>
              <a:gd name="T62" fmla="*/ 61612 w 1119188"/>
              <a:gd name="T63" fmla="*/ 919048 h 1925638"/>
              <a:gd name="T64" fmla="*/ 125425 w 1119188"/>
              <a:gd name="T65" fmla="*/ 796864 h 1925638"/>
              <a:gd name="T66" fmla="*/ 681619 w 1119188"/>
              <a:gd name="T67" fmla="*/ 0 h 1925638"/>
              <a:gd name="T68" fmla="*/ 794837 w 1119188"/>
              <a:gd name="T69" fmla="*/ 35196 h 1925638"/>
              <a:gd name="T70" fmla="*/ 854592 w 1119188"/>
              <a:gd name="T71" fmla="*/ 145813 h 1925638"/>
              <a:gd name="T72" fmla="*/ 876921 w 1119188"/>
              <a:gd name="T73" fmla="*/ 509090 h 1925638"/>
              <a:gd name="T74" fmla="*/ 980704 w 1119188"/>
              <a:gd name="T75" fmla="*/ 781232 h 1925638"/>
              <a:gd name="T76" fmla="*/ 1087947 w 1119188"/>
              <a:gd name="T77" fmla="*/ 964755 h 1925638"/>
              <a:gd name="T78" fmla="*/ 1107446 w 1119188"/>
              <a:gd name="T79" fmla="*/ 1141051 h 1925638"/>
              <a:gd name="T80" fmla="*/ 1052094 w 1119188"/>
              <a:gd name="T81" fmla="*/ 1379255 h 1925638"/>
              <a:gd name="T82" fmla="*/ 1039829 w 1119188"/>
              <a:gd name="T83" fmla="*/ 1612745 h 1925638"/>
              <a:gd name="T84" fmla="*/ 990768 w 1119188"/>
              <a:gd name="T85" fmla="*/ 1763272 h 1925638"/>
              <a:gd name="T86" fmla="*/ 868115 w 1119188"/>
              <a:gd name="T87" fmla="*/ 1883317 h 1925638"/>
              <a:gd name="T88" fmla="*/ 752380 w 1119188"/>
              <a:gd name="T89" fmla="*/ 1862890 h 1925638"/>
              <a:gd name="T90" fmla="*/ 761816 w 1119188"/>
              <a:gd name="T91" fmla="*/ 1751016 h 1925638"/>
              <a:gd name="T92" fmla="*/ 833835 w 1119188"/>
              <a:gd name="T93" fmla="*/ 1634428 h 1925638"/>
              <a:gd name="T94" fmla="*/ 842641 w 1119188"/>
              <a:gd name="T95" fmla="*/ 1555551 h 1925638"/>
              <a:gd name="T96" fmla="*/ 792950 w 1119188"/>
              <a:gd name="T97" fmla="*/ 1458132 h 1925638"/>
              <a:gd name="T98" fmla="*/ 875663 w 1119188"/>
              <a:gd name="T99" fmla="*/ 1360085 h 1925638"/>
              <a:gd name="T100" fmla="*/ 907426 w 1119188"/>
              <a:gd name="T101" fmla="*/ 1275238 h 1925638"/>
              <a:gd name="T102" fmla="*/ 836036 w 1119188"/>
              <a:gd name="T103" fmla="*/ 1188503 h 1925638"/>
              <a:gd name="T104" fmla="*/ 799555 w 1119188"/>
              <a:gd name="T105" fmla="*/ 1129424 h 1925638"/>
              <a:gd name="T106" fmla="*/ 878179 w 1119188"/>
              <a:gd name="T107" fmla="*/ 1018493 h 1925638"/>
              <a:gd name="T108" fmla="*/ 899564 w 1119188"/>
              <a:gd name="T109" fmla="*/ 924217 h 1925638"/>
              <a:gd name="T110" fmla="*/ 820626 w 1119188"/>
              <a:gd name="T111" fmla="*/ 793174 h 1925638"/>
              <a:gd name="T112" fmla="*/ 558337 w 1119188"/>
              <a:gd name="T113" fmla="*/ 633219 h 1925638"/>
              <a:gd name="T114" fmla="*/ 464302 w 1119188"/>
              <a:gd name="T115" fmla="*/ 459123 h 1925638"/>
              <a:gd name="T116" fmla="*/ 448263 w 1119188"/>
              <a:gd name="T117" fmla="*/ 192637 h 1925638"/>
              <a:gd name="T118" fmla="*/ 519654 w 1119188"/>
              <a:gd name="T119" fmla="*/ 58451 h 1925638"/>
              <a:gd name="T120" fmla="*/ 625325 w 1119188"/>
              <a:gd name="T121" fmla="*/ 6913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19188" h="1925638">
                <a:moveTo>
                  <a:pt x="282427" y="1681162"/>
                </a:moveTo>
                <a:lnTo>
                  <a:pt x="301180" y="1681162"/>
                </a:lnTo>
                <a:lnTo>
                  <a:pt x="319614" y="1681480"/>
                </a:lnTo>
                <a:lnTo>
                  <a:pt x="337095" y="1681797"/>
                </a:lnTo>
                <a:lnTo>
                  <a:pt x="354577" y="1682432"/>
                </a:lnTo>
                <a:lnTo>
                  <a:pt x="371104" y="1683385"/>
                </a:lnTo>
                <a:lnTo>
                  <a:pt x="387632" y="1684655"/>
                </a:lnTo>
                <a:lnTo>
                  <a:pt x="403524" y="1686242"/>
                </a:lnTo>
                <a:lnTo>
                  <a:pt x="418462" y="1687830"/>
                </a:lnTo>
                <a:lnTo>
                  <a:pt x="433401" y="1689735"/>
                </a:lnTo>
                <a:lnTo>
                  <a:pt x="447703" y="1691640"/>
                </a:lnTo>
                <a:lnTo>
                  <a:pt x="461688" y="1693545"/>
                </a:lnTo>
                <a:lnTo>
                  <a:pt x="475038" y="1695767"/>
                </a:lnTo>
                <a:lnTo>
                  <a:pt x="487751" y="1698625"/>
                </a:lnTo>
                <a:lnTo>
                  <a:pt x="500147" y="1701165"/>
                </a:lnTo>
                <a:lnTo>
                  <a:pt x="512225" y="1703705"/>
                </a:lnTo>
                <a:lnTo>
                  <a:pt x="523985" y="1706562"/>
                </a:lnTo>
                <a:lnTo>
                  <a:pt x="535109" y="1709737"/>
                </a:lnTo>
                <a:lnTo>
                  <a:pt x="545916" y="1712912"/>
                </a:lnTo>
                <a:lnTo>
                  <a:pt x="556087" y="1716087"/>
                </a:lnTo>
                <a:lnTo>
                  <a:pt x="566258" y="1719262"/>
                </a:lnTo>
                <a:lnTo>
                  <a:pt x="575793" y="1723072"/>
                </a:lnTo>
                <a:lnTo>
                  <a:pt x="585010" y="1726247"/>
                </a:lnTo>
                <a:lnTo>
                  <a:pt x="593592" y="1729740"/>
                </a:lnTo>
                <a:lnTo>
                  <a:pt x="601856" y="1733550"/>
                </a:lnTo>
                <a:lnTo>
                  <a:pt x="610119" y="1737042"/>
                </a:lnTo>
                <a:lnTo>
                  <a:pt x="625058" y="1744662"/>
                </a:lnTo>
                <a:lnTo>
                  <a:pt x="638725" y="1751965"/>
                </a:lnTo>
                <a:lnTo>
                  <a:pt x="650803" y="1759585"/>
                </a:lnTo>
                <a:lnTo>
                  <a:pt x="661927" y="1767205"/>
                </a:lnTo>
                <a:lnTo>
                  <a:pt x="671780" y="1774507"/>
                </a:lnTo>
                <a:lnTo>
                  <a:pt x="680680" y="1781810"/>
                </a:lnTo>
                <a:lnTo>
                  <a:pt x="688626" y="1788795"/>
                </a:lnTo>
                <a:lnTo>
                  <a:pt x="694982" y="1795462"/>
                </a:lnTo>
                <a:lnTo>
                  <a:pt x="700704" y="1801812"/>
                </a:lnTo>
                <a:lnTo>
                  <a:pt x="705471" y="1807527"/>
                </a:lnTo>
                <a:lnTo>
                  <a:pt x="709285" y="1812925"/>
                </a:lnTo>
                <a:lnTo>
                  <a:pt x="712781" y="1817370"/>
                </a:lnTo>
                <a:lnTo>
                  <a:pt x="715006" y="1821180"/>
                </a:lnTo>
                <a:lnTo>
                  <a:pt x="718185" y="1826895"/>
                </a:lnTo>
                <a:lnTo>
                  <a:pt x="718820" y="1828800"/>
                </a:lnTo>
                <a:lnTo>
                  <a:pt x="719138" y="1831975"/>
                </a:lnTo>
                <a:lnTo>
                  <a:pt x="719138" y="1835150"/>
                </a:lnTo>
                <a:lnTo>
                  <a:pt x="718820" y="1838642"/>
                </a:lnTo>
                <a:lnTo>
                  <a:pt x="718503" y="1841500"/>
                </a:lnTo>
                <a:lnTo>
                  <a:pt x="717867" y="1844357"/>
                </a:lnTo>
                <a:lnTo>
                  <a:pt x="716913" y="1847532"/>
                </a:lnTo>
                <a:lnTo>
                  <a:pt x="715960" y="1850390"/>
                </a:lnTo>
                <a:lnTo>
                  <a:pt x="714688" y="1852930"/>
                </a:lnTo>
                <a:lnTo>
                  <a:pt x="711828" y="1858010"/>
                </a:lnTo>
                <a:lnTo>
                  <a:pt x="708014" y="1863090"/>
                </a:lnTo>
                <a:lnTo>
                  <a:pt x="703882" y="1867535"/>
                </a:lnTo>
                <a:lnTo>
                  <a:pt x="699114" y="1871980"/>
                </a:lnTo>
                <a:lnTo>
                  <a:pt x="693393" y="1875790"/>
                </a:lnTo>
                <a:lnTo>
                  <a:pt x="687354" y="1879600"/>
                </a:lnTo>
                <a:lnTo>
                  <a:pt x="680680" y="1883092"/>
                </a:lnTo>
                <a:lnTo>
                  <a:pt x="673052" y="1886267"/>
                </a:lnTo>
                <a:lnTo>
                  <a:pt x="665741" y="1889125"/>
                </a:lnTo>
                <a:lnTo>
                  <a:pt x="657160" y="1891665"/>
                </a:lnTo>
                <a:lnTo>
                  <a:pt x="648260" y="1894205"/>
                </a:lnTo>
                <a:lnTo>
                  <a:pt x="639043" y="1896427"/>
                </a:lnTo>
                <a:lnTo>
                  <a:pt x="629825" y="1898332"/>
                </a:lnTo>
                <a:lnTo>
                  <a:pt x="619655" y="1899920"/>
                </a:lnTo>
                <a:lnTo>
                  <a:pt x="609484" y="1901507"/>
                </a:lnTo>
                <a:lnTo>
                  <a:pt x="598677" y="1902460"/>
                </a:lnTo>
                <a:lnTo>
                  <a:pt x="587553" y="1903730"/>
                </a:lnTo>
                <a:lnTo>
                  <a:pt x="576111" y="1904365"/>
                </a:lnTo>
                <a:lnTo>
                  <a:pt x="552908" y="1905952"/>
                </a:lnTo>
                <a:lnTo>
                  <a:pt x="528752" y="1906587"/>
                </a:lnTo>
                <a:lnTo>
                  <a:pt x="503643" y="1906587"/>
                </a:lnTo>
                <a:lnTo>
                  <a:pt x="478216" y="1905952"/>
                </a:lnTo>
                <a:lnTo>
                  <a:pt x="452789" y="1904365"/>
                </a:lnTo>
                <a:lnTo>
                  <a:pt x="427044" y="1903095"/>
                </a:lnTo>
                <a:lnTo>
                  <a:pt x="401935" y="1901190"/>
                </a:lnTo>
                <a:lnTo>
                  <a:pt x="376825" y="1898967"/>
                </a:lnTo>
                <a:lnTo>
                  <a:pt x="352352" y="1896745"/>
                </a:lnTo>
                <a:lnTo>
                  <a:pt x="328832" y="1894205"/>
                </a:lnTo>
                <a:lnTo>
                  <a:pt x="305947" y="1891347"/>
                </a:lnTo>
                <a:lnTo>
                  <a:pt x="264310" y="1885950"/>
                </a:lnTo>
                <a:lnTo>
                  <a:pt x="229030" y="1880870"/>
                </a:lnTo>
                <a:lnTo>
                  <a:pt x="202014" y="1876742"/>
                </a:lnTo>
                <a:lnTo>
                  <a:pt x="178176" y="1872615"/>
                </a:lnTo>
                <a:lnTo>
                  <a:pt x="172455" y="1870710"/>
                </a:lnTo>
                <a:lnTo>
                  <a:pt x="167369" y="1868170"/>
                </a:lnTo>
                <a:lnTo>
                  <a:pt x="162284" y="1865947"/>
                </a:lnTo>
                <a:lnTo>
                  <a:pt x="157834" y="1863725"/>
                </a:lnTo>
                <a:lnTo>
                  <a:pt x="153384" y="1861185"/>
                </a:lnTo>
                <a:lnTo>
                  <a:pt x="149570" y="1858010"/>
                </a:lnTo>
                <a:lnTo>
                  <a:pt x="146074" y="1855470"/>
                </a:lnTo>
                <a:lnTo>
                  <a:pt x="142578" y="1852612"/>
                </a:lnTo>
                <a:lnTo>
                  <a:pt x="139717" y="1849437"/>
                </a:lnTo>
                <a:lnTo>
                  <a:pt x="137174" y="1846262"/>
                </a:lnTo>
                <a:lnTo>
                  <a:pt x="134632" y="1843087"/>
                </a:lnTo>
                <a:lnTo>
                  <a:pt x="132725" y="1839912"/>
                </a:lnTo>
                <a:lnTo>
                  <a:pt x="130500" y="1836420"/>
                </a:lnTo>
                <a:lnTo>
                  <a:pt x="128911" y="1832927"/>
                </a:lnTo>
                <a:lnTo>
                  <a:pt x="127321" y="1829435"/>
                </a:lnTo>
                <a:lnTo>
                  <a:pt x="126368" y="1825625"/>
                </a:lnTo>
                <a:lnTo>
                  <a:pt x="125414" y="1821815"/>
                </a:lnTo>
                <a:lnTo>
                  <a:pt x="124779" y="1818322"/>
                </a:lnTo>
                <a:lnTo>
                  <a:pt x="124143" y="1814512"/>
                </a:lnTo>
                <a:lnTo>
                  <a:pt x="123825" y="1810385"/>
                </a:lnTo>
                <a:lnTo>
                  <a:pt x="123825" y="1803082"/>
                </a:lnTo>
                <a:lnTo>
                  <a:pt x="124461" y="1794827"/>
                </a:lnTo>
                <a:lnTo>
                  <a:pt x="125732" y="1786890"/>
                </a:lnTo>
                <a:lnTo>
                  <a:pt x="127321" y="1779270"/>
                </a:lnTo>
                <a:lnTo>
                  <a:pt x="129546" y="1771015"/>
                </a:lnTo>
                <a:lnTo>
                  <a:pt x="132725" y="1763077"/>
                </a:lnTo>
                <a:lnTo>
                  <a:pt x="135585" y="1755775"/>
                </a:lnTo>
                <a:lnTo>
                  <a:pt x="139082" y="1747837"/>
                </a:lnTo>
                <a:lnTo>
                  <a:pt x="142578" y="1740535"/>
                </a:lnTo>
                <a:lnTo>
                  <a:pt x="146710" y="1733550"/>
                </a:lnTo>
                <a:lnTo>
                  <a:pt x="150524" y="1726565"/>
                </a:lnTo>
                <a:lnTo>
                  <a:pt x="154020" y="1720532"/>
                </a:lnTo>
                <a:lnTo>
                  <a:pt x="161966" y="1708785"/>
                </a:lnTo>
                <a:lnTo>
                  <a:pt x="168958" y="1699260"/>
                </a:lnTo>
                <a:lnTo>
                  <a:pt x="174362" y="1691640"/>
                </a:lnTo>
                <a:lnTo>
                  <a:pt x="179447" y="1685607"/>
                </a:lnTo>
                <a:lnTo>
                  <a:pt x="201378" y="1683702"/>
                </a:lnTo>
                <a:lnTo>
                  <a:pt x="222038" y="1682750"/>
                </a:lnTo>
                <a:lnTo>
                  <a:pt x="242697" y="1681797"/>
                </a:lnTo>
                <a:lnTo>
                  <a:pt x="262721" y="1681480"/>
                </a:lnTo>
                <a:lnTo>
                  <a:pt x="282427" y="1681162"/>
                </a:lnTo>
                <a:close/>
                <a:moveTo>
                  <a:pt x="238591" y="1387475"/>
                </a:moveTo>
                <a:lnTo>
                  <a:pt x="261431" y="1387475"/>
                </a:lnTo>
                <a:lnTo>
                  <a:pt x="283636" y="1387792"/>
                </a:lnTo>
                <a:lnTo>
                  <a:pt x="305207" y="1388426"/>
                </a:lnTo>
                <a:lnTo>
                  <a:pt x="325827" y="1389378"/>
                </a:lnTo>
                <a:lnTo>
                  <a:pt x="346129" y="1390329"/>
                </a:lnTo>
                <a:lnTo>
                  <a:pt x="365796" y="1391915"/>
                </a:lnTo>
                <a:lnTo>
                  <a:pt x="384512" y="1393500"/>
                </a:lnTo>
                <a:lnTo>
                  <a:pt x="402911" y="1395720"/>
                </a:lnTo>
                <a:lnTo>
                  <a:pt x="420992" y="1397623"/>
                </a:lnTo>
                <a:lnTo>
                  <a:pt x="438122" y="1400160"/>
                </a:lnTo>
                <a:lnTo>
                  <a:pt x="454618" y="1402697"/>
                </a:lnTo>
                <a:lnTo>
                  <a:pt x="470796" y="1405234"/>
                </a:lnTo>
                <a:lnTo>
                  <a:pt x="486339" y="1408405"/>
                </a:lnTo>
                <a:lnTo>
                  <a:pt x="501566" y="1411577"/>
                </a:lnTo>
                <a:lnTo>
                  <a:pt x="516158" y="1414748"/>
                </a:lnTo>
                <a:lnTo>
                  <a:pt x="530116" y="1418554"/>
                </a:lnTo>
                <a:lnTo>
                  <a:pt x="543439" y="1422042"/>
                </a:lnTo>
                <a:lnTo>
                  <a:pt x="556445" y="1425848"/>
                </a:lnTo>
                <a:lnTo>
                  <a:pt x="568817" y="1429336"/>
                </a:lnTo>
                <a:lnTo>
                  <a:pt x="580871" y="1433776"/>
                </a:lnTo>
                <a:lnTo>
                  <a:pt x="592291" y="1437581"/>
                </a:lnTo>
                <a:lnTo>
                  <a:pt x="603393" y="1442021"/>
                </a:lnTo>
                <a:lnTo>
                  <a:pt x="613862" y="1446144"/>
                </a:lnTo>
                <a:lnTo>
                  <a:pt x="624013" y="1450584"/>
                </a:lnTo>
                <a:lnTo>
                  <a:pt x="633846" y="1455023"/>
                </a:lnTo>
                <a:lnTo>
                  <a:pt x="643046" y="1459463"/>
                </a:lnTo>
                <a:lnTo>
                  <a:pt x="651928" y="1463903"/>
                </a:lnTo>
                <a:lnTo>
                  <a:pt x="660176" y="1468660"/>
                </a:lnTo>
                <a:lnTo>
                  <a:pt x="668106" y="1473100"/>
                </a:lnTo>
                <a:lnTo>
                  <a:pt x="676037" y="1477857"/>
                </a:lnTo>
                <a:lnTo>
                  <a:pt x="683015" y="1482297"/>
                </a:lnTo>
                <a:lnTo>
                  <a:pt x="696339" y="1491493"/>
                </a:lnTo>
                <a:lnTo>
                  <a:pt x="708076" y="1500373"/>
                </a:lnTo>
                <a:lnTo>
                  <a:pt x="718544" y="1508936"/>
                </a:lnTo>
                <a:lnTo>
                  <a:pt x="728061" y="1517181"/>
                </a:lnTo>
                <a:lnTo>
                  <a:pt x="735991" y="1525426"/>
                </a:lnTo>
                <a:lnTo>
                  <a:pt x="742653" y="1532720"/>
                </a:lnTo>
                <a:lnTo>
                  <a:pt x="748680" y="1539697"/>
                </a:lnTo>
                <a:lnTo>
                  <a:pt x="753438" y="1546357"/>
                </a:lnTo>
                <a:lnTo>
                  <a:pt x="757245" y="1551748"/>
                </a:lnTo>
                <a:lnTo>
                  <a:pt x="760417" y="1556188"/>
                </a:lnTo>
                <a:lnTo>
                  <a:pt x="763906" y="1563165"/>
                </a:lnTo>
                <a:lnTo>
                  <a:pt x="764858" y="1565385"/>
                </a:lnTo>
                <a:lnTo>
                  <a:pt x="765175" y="1569824"/>
                </a:lnTo>
                <a:lnTo>
                  <a:pt x="765175" y="1573630"/>
                </a:lnTo>
                <a:lnTo>
                  <a:pt x="764858" y="1577118"/>
                </a:lnTo>
                <a:lnTo>
                  <a:pt x="764224" y="1581241"/>
                </a:lnTo>
                <a:lnTo>
                  <a:pt x="763589" y="1584730"/>
                </a:lnTo>
                <a:lnTo>
                  <a:pt x="762637" y="1587901"/>
                </a:lnTo>
                <a:lnTo>
                  <a:pt x="761369" y="1591389"/>
                </a:lnTo>
                <a:lnTo>
                  <a:pt x="760100" y="1594878"/>
                </a:lnTo>
                <a:lnTo>
                  <a:pt x="758196" y="1598049"/>
                </a:lnTo>
                <a:lnTo>
                  <a:pt x="756610" y="1600903"/>
                </a:lnTo>
                <a:lnTo>
                  <a:pt x="754073" y="1604074"/>
                </a:lnTo>
                <a:lnTo>
                  <a:pt x="751852" y="1606929"/>
                </a:lnTo>
                <a:lnTo>
                  <a:pt x="749631" y="1609783"/>
                </a:lnTo>
                <a:lnTo>
                  <a:pt x="746777" y="1612320"/>
                </a:lnTo>
                <a:lnTo>
                  <a:pt x="740749" y="1617711"/>
                </a:lnTo>
                <a:lnTo>
                  <a:pt x="734405" y="1622468"/>
                </a:lnTo>
                <a:lnTo>
                  <a:pt x="726792" y="1626908"/>
                </a:lnTo>
                <a:lnTo>
                  <a:pt x="718544" y="1631030"/>
                </a:lnTo>
                <a:lnTo>
                  <a:pt x="709979" y="1634836"/>
                </a:lnTo>
                <a:lnTo>
                  <a:pt x="700462" y="1638007"/>
                </a:lnTo>
                <a:lnTo>
                  <a:pt x="690629" y="1641496"/>
                </a:lnTo>
                <a:lnTo>
                  <a:pt x="679843" y="1644350"/>
                </a:lnTo>
                <a:lnTo>
                  <a:pt x="669058" y="1646887"/>
                </a:lnTo>
                <a:lnTo>
                  <a:pt x="657321" y="1649107"/>
                </a:lnTo>
                <a:lnTo>
                  <a:pt x="645266" y="1651327"/>
                </a:lnTo>
                <a:lnTo>
                  <a:pt x="632895" y="1653230"/>
                </a:lnTo>
                <a:lnTo>
                  <a:pt x="619889" y="1654815"/>
                </a:lnTo>
                <a:lnTo>
                  <a:pt x="606566" y="1656084"/>
                </a:lnTo>
                <a:lnTo>
                  <a:pt x="592925" y="1657035"/>
                </a:lnTo>
                <a:lnTo>
                  <a:pt x="578968" y="1657669"/>
                </a:lnTo>
                <a:lnTo>
                  <a:pt x="564693" y="1658304"/>
                </a:lnTo>
                <a:lnTo>
                  <a:pt x="550418" y="1658938"/>
                </a:lnTo>
                <a:lnTo>
                  <a:pt x="535508" y="1658938"/>
                </a:lnTo>
                <a:lnTo>
                  <a:pt x="505690" y="1658938"/>
                </a:lnTo>
                <a:lnTo>
                  <a:pt x="474920" y="1658304"/>
                </a:lnTo>
                <a:lnTo>
                  <a:pt x="444467" y="1657035"/>
                </a:lnTo>
                <a:lnTo>
                  <a:pt x="413379" y="1655132"/>
                </a:lnTo>
                <a:lnTo>
                  <a:pt x="382609" y="1652912"/>
                </a:lnTo>
                <a:lnTo>
                  <a:pt x="352790" y="1650375"/>
                </a:lnTo>
                <a:lnTo>
                  <a:pt x="323289" y="1647204"/>
                </a:lnTo>
                <a:lnTo>
                  <a:pt x="294739" y="1644350"/>
                </a:lnTo>
                <a:lnTo>
                  <a:pt x="267141" y="1641179"/>
                </a:lnTo>
                <a:lnTo>
                  <a:pt x="241446" y="1637690"/>
                </a:lnTo>
                <a:lnTo>
                  <a:pt x="217338" y="1634519"/>
                </a:lnTo>
                <a:lnTo>
                  <a:pt x="174830" y="1628493"/>
                </a:lnTo>
                <a:lnTo>
                  <a:pt x="141839" y="1623102"/>
                </a:lnTo>
                <a:lnTo>
                  <a:pt x="113606" y="1618345"/>
                </a:lnTo>
                <a:lnTo>
                  <a:pt x="106628" y="1616125"/>
                </a:lnTo>
                <a:lnTo>
                  <a:pt x="100600" y="1613271"/>
                </a:lnTo>
                <a:lnTo>
                  <a:pt x="94256" y="1610417"/>
                </a:lnTo>
                <a:lnTo>
                  <a:pt x="89180" y="1607563"/>
                </a:lnTo>
                <a:lnTo>
                  <a:pt x="83788" y="1604709"/>
                </a:lnTo>
                <a:lnTo>
                  <a:pt x="79029" y="1601220"/>
                </a:lnTo>
                <a:lnTo>
                  <a:pt x="74906" y="1597732"/>
                </a:lnTo>
                <a:lnTo>
                  <a:pt x="70782" y="1594243"/>
                </a:lnTo>
                <a:lnTo>
                  <a:pt x="67292" y="1590438"/>
                </a:lnTo>
                <a:lnTo>
                  <a:pt x="64120" y="1586632"/>
                </a:lnTo>
                <a:lnTo>
                  <a:pt x="60948" y="1582827"/>
                </a:lnTo>
                <a:lnTo>
                  <a:pt x="58410" y="1578704"/>
                </a:lnTo>
                <a:lnTo>
                  <a:pt x="56190" y="1574581"/>
                </a:lnTo>
                <a:lnTo>
                  <a:pt x="53969" y="1570776"/>
                </a:lnTo>
                <a:lnTo>
                  <a:pt x="52383" y="1566019"/>
                </a:lnTo>
                <a:lnTo>
                  <a:pt x="51114" y="1561896"/>
                </a:lnTo>
                <a:lnTo>
                  <a:pt x="49528" y="1557456"/>
                </a:lnTo>
                <a:lnTo>
                  <a:pt x="48894" y="1552699"/>
                </a:lnTo>
                <a:lnTo>
                  <a:pt x="48259" y="1548260"/>
                </a:lnTo>
                <a:lnTo>
                  <a:pt x="47625" y="1543503"/>
                </a:lnTo>
                <a:lnTo>
                  <a:pt x="47625" y="1539063"/>
                </a:lnTo>
                <a:lnTo>
                  <a:pt x="47625" y="1534306"/>
                </a:lnTo>
                <a:lnTo>
                  <a:pt x="47942" y="1529549"/>
                </a:lnTo>
                <a:lnTo>
                  <a:pt x="48259" y="1524792"/>
                </a:lnTo>
                <a:lnTo>
                  <a:pt x="49845" y="1515278"/>
                </a:lnTo>
                <a:lnTo>
                  <a:pt x="52383" y="1505447"/>
                </a:lnTo>
                <a:lnTo>
                  <a:pt x="54921" y="1495933"/>
                </a:lnTo>
                <a:lnTo>
                  <a:pt x="58410" y="1486419"/>
                </a:lnTo>
                <a:lnTo>
                  <a:pt x="61900" y="1477223"/>
                </a:lnTo>
                <a:lnTo>
                  <a:pt x="66341" y="1468026"/>
                </a:lnTo>
                <a:lnTo>
                  <a:pt x="70465" y="1459146"/>
                </a:lnTo>
                <a:lnTo>
                  <a:pt x="75223" y="1450584"/>
                </a:lnTo>
                <a:lnTo>
                  <a:pt x="79664" y="1442655"/>
                </a:lnTo>
                <a:lnTo>
                  <a:pt x="84422" y="1434727"/>
                </a:lnTo>
                <a:lnTo>
                  <a:pt x="93622" y="1420773"/>
                </a:lnTo>
                <a:lnTo>
                  <a:pt x="101869" y="1409040"/>
                </a:lnTo>
                <a:lnTo>
                  <a:pt x="108848" y="1400160"/>
                </a:lnTo>
                <a:lnTo>
                  <a:pt x="114875" y="1392232"/>
                </a:lnTo>
                <a:lnTo>
                  <a:pt x="140888" y="1390646"/>
                </a:lnTo>
                <a:lnTo>
                  <a:pt x="166582" y="1389378"/>
                </a:lnTo>
                <a:lnTo>
                  <a:pt x="191326" y="1388426"/>
                </a:lnTo>
                <a:lnTo>
                  <a:pt x="215434" y="1387792"/>
                </a:lnTo>
                <a:lnTo>
                  <a:pt x="238591" y="1387475"/>
                </a:lnTo>
                <a:close/>
                <a:moveTo>
                  <a:pt x="220197" y="1096962"/>
                </a:moveTo>
                <a:lnTo>
                  <a:pt x="246252" y="1096962"/>
                </a:lnTo>
                <a:lnTo>
                  <a:pt x="271989" y="1097280"/>
                </a:lnTo>
                <a:lnTo>
                  <a:pt x="296773" y="1097918"/>
                </a:lnTo>
                <a:lnTo>
                  <a:pt x="320604" y="1098874"/>
                </a:lnTo>
                <a:lnTo>
                  <a:pt x="343799" y="1099829"/>
                </a:lnTo>
                <a:lnTo>
                  <a:pt x="366677" y="1101422"/>
                </a:lnTo>
                <a:lnTo>
                  <a:pt x="388601" y="1103015"/>
                </a:lnTo>
                <a:lnTo>
                  <a:pt x="409890" y="1104927"/>
                </a:lnTo>
                <a:lnTo>
                  <a:pt x="429908" y="1107157"/>
                </a:lnTo>
                <a:lnTo>
                  <a:pt x="449926" y="1109706"/>
                </a:lnTo>
                <a:lnTo>
                  <a:pt x="469308" y="1112255"/>
                </a:lnTo>
                <a:lnTo>
                  <a:pt x="487737" y="1114804"/>
                </a:lnTo>
                <a:lnTo>
                  <a:pt x="505849" y="1117990"/>
                </a:lnTo>
                <a:lnTo>
                  <a:pt x="523007" y="1121176"/>
                </a:lnTo>
                <a:lnTo>
                  <a:pt x="539848" y="1124362"/>
                </a:lnTo>
                <a:lnTo>
                  <a:pt x="555735" y="1127867"/>
                </a:lnTo>
                <a:lnTo>
                  <a:pt x="571622" y="1131691"/>
                </a:lnTo>
                <a:lnTo>
                  <a:pt x="586556" y="1135514"/>
                </a:lnTo>
                <a:lnTo>
                  <a:pt x="600854" y="1139019"/>
                </a:lnTo>
                <a:lnTo>
                  <a:pt x="614517" y="1143479"/>
                </a:lnTo>
                <a:lnTo>
                  <a:pt x="627545" y="1147302"/>
                </a:lnTo>
                <a:lnTo>
                  <a:pt x="640255" y="1151444"/>
                </a:lnTo>
                <a:lnTo>
                  <a:pt x="652964" y="1155905"/>
                </a:lnTo>
                <a:lnTo>
                  <a:pt x="664403" y="1160366"/>
                </a:lnTo>
                <a:lnTo>
                  <a:pt x="675524" y="1164826"/>
                </a:lnTo>
                <a:lnTo>
                  <a:pt x="686010" y="1169287"/>
                </a:lnTo>
                <a:lnTo>
                  <a:pt x="696178" y="1173747"/>
                </a:lnTo>
                <a:lnTo>
                  <a:pt x="706028" y="1178526"/>
                </a:lnTo>
                <a:lnTo>
                  <a:pt x="715242" y="1182987"/>
                </a:lnTo>
                <a:lnTo>
                  <a:pt x="724139" y="1187766"/>
                </a:lnTo>
                <a:lnTo>
                  <a:pt x="732400" y="1192227"/>
                </a:lnTo>
                <a:lnTo>
                  <a:pt x="740344" y="1196687"/>
                </a:lnTo>
                <a:lnTo>
                  <a:pt x="747970" y="1201466"/>
                </a:lnTo>
                <a:lnTo>
                  <a:pt x="761315" y="1210388"/>
                </a:lnTo>
                <a:lnTo>
                  <a:pt x="773707" y="1218990"/>
                </a:lnTo>
                <a:lnTo>
                  <a:pt x="784193" y="1227593"/>
                </a:lnTo>
                <a:lnTo>
                  <a:pt x="793407" y="1235558"/>
                </a:lnTo>
                <a:lnTo>
                  <a:pt x="801033" y="1242886"/>
                </a:lnTo>
                <a:lnTo>
                  <a:pt x="808024" y="1250214"/>
                </a:lnTo>
                <a:lnTo>
                  <a:pt x="813425" y="1256268"/>
                </a:lnTo>
                <a:lnTo>
                  <a:pt x="817874" y="1262003"/>
                </a:lnTo>
                <a:lnTo>
                  <a:pt x="821369" y="1266782"/>
                </a:lnTo>
                <a:lnTo>
                  <a:pt x="823593" y="1270605"/>
                </a:lnTo>
                <a:lnTo>
                  <a:pt x="825817" y="1273473"/>
                </a:lnTo>
                <a:lnTo>
                  <a:pt x="827088" y="1276021"/>
                </a:lnTo>
                <a:lnTo>
                  <a:pt x="827088" y="1280163"/>
                </a:lnTo>
                <a:lnTo>
                  <a:pt x="827088" y="1283987"/>
                </a:lnTo>
                <a:lnTo>
                  <a:pt x="826770" y="1287810"/>
                </a:lnTo>
                <a:lnTo>
                  <a:pt x="826135" y="1291633"/>
                </a:lnTo>
                <a:lnTo>
                  <a:pt x="824864" y="1295138"/>
                </a:lnTo>
                <a:lnTo>
                  <a:pt x="823911" y="1298643"/>
                </a:lnTo>
                <a:lnTo>
                  <a:pt x="822640" y="1301829"/>
                </a:lnTo>
                <a:lnTo>
                  <a:pt x="821051" y="1305334"/>
                </a:lnTo>
                <a:lnTo>
                  <a:pt x="819145" y="1308520"/>
                </a:lnTo>
                <a:lnTo>
                  <a:pt x="816920" y="1311387"/>
                </a:lnTo>
                <a:lnTo>
                  <a:pt x="814696" y="1314892"/>
                </a:lnTo>
                <a:lnTo>
                  <a:pt x="811836" y="1317441"/>
                </a:lnTo>
                <a:lnTo>
                  <a:pt x="808977" y="1320308"/>
                </a:lnTo>
                <a:lnTo>
                  <a:pt x="806117" y="1322857"/>
                </a:lnTo>
                <a:lnTo>
                  <a:pt x="802622" y="1325406"/>
                </a:lnTo>
                <a:lnTo>
                  <a:pt x="799127" y="1328274"/>
                </a:lnTo>
                <a:lnTo>
                  <a:pt x="791501" y="1333053"/>
                </a:lnTo>
                <a:lnTo>
                  <a:pt x="782922" y="1337514"/>
                </a:lnTo>
                <a:lnTo>
                  <a:pt x="773389" y="1341655"/>
                </a:lnTo>
                <a:lnTo>
                  <a:pt x="763222" y="1345479"/>
                </a:lnTo>
                <a:lnTo>
                  <a:pt x="752418" y="1348984"/>
                </a:lnTo>
                <a:lnTo>
                  <a:pt x="740980" y="1352170"/>
                </a:lnTo>
                <a:lnTo>
                  <a:pt x="728905" y="1355037"/>
                </a:lnTo>
                <a:lnTo>
                  <a:pt x="716196" y="1357586"/>
                </a:lnTo>
                <a:lnTo>
                  <a:pt x="702850" y="1359816"/>
                </a:lnTo>
                <a:lnTo>
                  <a:pt x="688870" y="1362365"/>
                </a:lnTo>
                <a:lnTo>
                  <a:pt x="674253" y="1363958"/>
                </a:lnTo>
                <a:lnTo>
                  <a:pt x="659637" y="1365551"/>
                </a:lnTo>
                <a:lnTo>
                  <a:pt x="644385" y="1366826"/>
                </a:lnTo>
                <a:lnTo>
                  <a:pt x="628498" y="1367782"/>
                </a:lnTo>
                <a:lnTo>
                  <a:pt x="612611" y="1368737"/>
                </a:lnTo>
                <a:lnTo>
                  <a:pt x="596088" y="1369056"/>
                </a:lnTo>
                <a:lnTo>
                  <a:pt x="579248" y="1369693"/>
                </a:lnTo>
                <a:lnTo>
                  <a:pt x="562407" y="1370012"/>
                </a:lnTo>
                <a:lnTo>
                  <a:pt x="528091" y="1369693"/>
                </a:lnTo>
                <a:lnTo>
                  <a:pt x="492821" y="1369056"/>
                </a:lnTo>
                <a:lnTo>
                  <a:pt x="457234" y="1367782"/>
                </a:lnTo>
                <a:lnTo>
                  <a:pt x="421964" y="1365870"/>
                </a:lnTo>
                <a:lnTo>
                  <a:pt x="386377" y="1363640"/>
                </a:lnTo>
                <a:lnTo>
                  <a:pt x="351743" y="1360772"/>
                </a:lnTo>
                <a:lnTo>
                  <a:pt x="317744" y="1358223"/>
                </a:lnTo>
                <a:lnTo>
                  <a:pt x="284699" y="1355037"/>
                </a:lnTo>
                <a:lnTo>
                  <a:pt x="253242" y="1351851"/>
                </a:lnTo>
                <a:lnTo>
                  <a:pt x="223057" y="1348346"/>
                </a:lnTo>
                <a:lnTo>
                  <a:pt x="195413" y="1345160"/>
                </a:lnTo>
                <a:lnTo>
                  <a:pt x="146480" y="1339107"/>
                </a:lnTo>
                <a:lnTo>
                  <a:pt x="108986" y="1334009"/>
                </a:lnTo>
                <a:lnTo>
                  <a:pt x="75941" y="1329230"/>
                </a:lnTo>
                <a:lnTo>
                  <a:pt x="67997" y="1326681"/>
                </a:lnTo>
                <a:lnTo>
                  <a:pt x="60689" y="1323813"/>
                </a:lnTo>
                <a:lnTo>
                  <a:pt x="54016" y="1321264"/>
                </a:lnTo>
                <a:lnTo>
                  <a:pt x="47661" y="1318078"/>
                </a:lnTo>
                <a:lnTo>
                  <a:pt x="41942" y="1315211"/>
                </a:lnTo>
                <a:lnTo>
                  <a:pt x="36223" y="1311706"/>
                </a:lnTo>
                <a:lnTo>
                  <a:pt x="31456" y="1308201"/>
                </a:lnTo>
                <a:lnTo>
                  <a:pt x="26690" y="1305015"/>
                </a:lnTo>
                <a:lnTo>
                  <a:pt x="22560" y="1300873"/>
                </a:lnTo>
                <a:lnTo>
                  <a:pt x="18747" y="1297368"/>
                </a:lnTo>
                <a:lnTo>
                  <a:pt x="15251" y="1293545"/>
                </a:lnTo>
                <a:lnTo>
                  <a:pt x="12392" y="1289085"/>
                </a:lnTo>
                <a:lnTo>
                  <a:pt x="9532" y="1285261"/>
                </a:lnTo>
                <a:lnTo>
                  <a:pt x="7308" y="1281119"/>
                </a:lnTo>
                <a:lnTo>
                  <a:pt x="5401" y="1276659"/>
                </a:lnTo>
                <a:lnTo>
                  <a:pt x="3495" y="1272198"/>
                </a:lnTo>
                <a:lnTo>
                  <a:pt x="2224" y="1267738"/>
                </a:lnTo>
                <a:lnTo>
                  <a:pt x="1271" y="1263277"/>
                </a:lnTo>
                <a:lnTo>
                  <a:pt x="635" y="1258816"/>
                </a:lnTo>
                <a:lnTo>
                  <a:pt x="317" y="1253719"/>
                </a:lnTo>
                <a:lnTo>
                  <a:pt x="0" y="1249258"/>
                </a:lnTo>
                <a:lnTo>
                  <a:pt x="0" y="1244479"/>
                </a:lnTo>
                <a:lnTo>
                  <a:pt x="317" y="1239700"/>
                </a:lnTo>
                <a:lnTo>
                  <a:pt x="953" y="1234921"/>
                </a:lnTo>
                <a:lnTo>
                  <a:pt x="1588" y="1230141"/>
                </a:lnTo>
                <a:lnTo>
                  <a:pt x="2542" y="1225362"/>
                </a:lnTo>
                <a:lnTo>
                  <a:pt x="5401" y="1215804"/>
                </a:lnTo>
                <a:lnTo>
                  <a:pt x="8579" y="1205927"/>
                </a:lnTo>
                <a:lnTo>
                  <a:pt x="12074" y="1196369"/>
                </a:lnTo>
                <a:lnTo>
                  <a:pt x="16840" y="1187448"/>
                </a:lnTo>
                <a:lnTo>
                  <a:pt x="21289" y="1178208"/>
                </a:lnTo>
                <a:lnTo>
                  <a:pt x="26373" y="1168968"/>
                </a:lnTo>
                <a:lnTo>
                  <a:pt x="31774" y="1160366"/>
                </a:lnTo>
                <a:lnTo>
                  <a:pt x="36858" y="1152400"/>
                </a:lnTo>
                <a:lnTo>
                  <a:pt x="42577" y="1144435"/>
                </a:lnTo>
                <a:lnTo>
                  <a:pt x="47661" y="1137107"/>
                </a:lnTo>
                <a:lnTo>
                  <a:pt x="53063" y="1130416"/>
                </a:lnTo>
                <a:lnTo>
                  <a:pt x="62595" y="1118627"/>
                </a:lnTo>
                <a:lnTo>
                  <a:pt x="70221" y="1109706"/>
                </a:lnTo>
                <a:lnTo>
                  <a:pt x="77529" y="1101741"/>
                </a:lnTo>
                <a:lnTo>
                  <a:pt x="107397" y="1100148"/>
                </a:lnTo>
                <a:lnTo>
                  <a:pt x="136948" y="1098874"/>
                </a:lnTo>
                <a:lnTo>
                  <a:pt x="165227" y="1097918"/>
                </a:lnTo>
                <a:lnTo>
                  <a:pt x="193189" y="1097280"/>
                </a:lnTo>
                <a:lnTo>
                  <a:pt x="220197" y="1096962"/>
                </a:lnTo>
                <a:close/>
                <a:moveTo>
                  <a:pt x="441326" y="742950"/>
                </a:moveTo>
                <a:lnTo>
                  <a:pt x="460693" y="742950"/>
                </a:lnTo>
                <a:lnTo>
                  <a:pt x="479108" y="743267"/>
                </a:lnTo>
                <a:lnTo>
                  <a:pt x="497206" y="744220"/>
                </a:lnTo>
                <a:lnTo>
                  <a:pt x="514668" y="745490"/>
                </a:lnTo>
                <a:lnTo>
                  <a:pt x="531178" y="747712"/>
                </a:lnTo>
                <a:lnTo>
                  <a:pt x="547688" y="749935"/>
                </a:lnTo>
                <a:lnTo>
                  <a:pt x="563246" y="752475"/>
                </a:lnTo>
                <a:lnTo>
                  <a:pt x="578486" y="755332"/>
                </a:lnTo>
                <a:lnTo>
                  <a:pt x="593408" y="758507"/>
                </a:lnTo>
                <a:lnTo>
                  <a:pt x="607378" y="762635"/>
                </a:lnTo>
                <a:lnTo>
                  <a:pt x="620713" y="766445"/>
                </a:lnTo>
                <a:lnTo>
                  <a:pt x="633731" y="770890"/>
                </a:lnTo>
                <a:lnTo>
                  <a:pt x="646431" y="775335"/>
                </a:lnTo>
                <a:lnTo>
                  <a:pt x="658496" y="780097"/>
                </a:lnTo>
                <a:lnTo>
                  <a:pt x="669926" y="785495"/>
                </a:lnTo>
                <a:lnTo>
                  <a:pt x="681038" y="790575"/>
                </a:lnTo>
                <a:lnTo>
                  <a:pt x="691833" y="796290"/>
                </a:lnTo>
                <a:lnTo>
                  <a:pt x="701993" y="801687"/>
                </a:lnTo>
                <a:lnTo>
                  <a:pt x="711836" y="807720"/>
                </a:lnTo>
                <a:lnTo>
                  <a:pt x="721361" y="813752"/>
                </a:lnTo>
                <a:lnTo>
                  <a:pt x="729933" y="819785"/>
                </a:lnTo>
                <a:lnTo>
                  <a:pt x="738506" y="825817"/>
                </a:lnTo>
                <a:lnTo>
                  <a:pt x="746443" y="832167"/>
                </a:lnTo>
                <a:lnTo>
                  <a:pt x="754063" y="838517"/>
                </a:lnTo>
                <a:lnTo>
                  <a:pt x="761366" y="844867"/>
                </a:lnTo>
                <a:lnTo>
                  <a:pt x="768351" y="851217"/>
                </a:lnTo>
                <a:lnTo>
                  <a:pt x="774383" y="857567"/>
                </a:lnTo>
                <a:lnTo>
                  <a:pt x="780733" y="864235"/>
                </a:lnTo>
                <a:lnTo>
                  <a:pt x="786448" y="870267"/>
                </a:lnTo>
                <a:lnTo>
                  <a:pt x="791846" y="876617"/>
                </a:lnTo>
                <a:lnTo>
                  <a:pt x="796926" y="882650"/>
                </a:lnTo>
                <a:lnTo>
                  <a:pt x="805816" y="894715"/>
                </a:lnTo>
                <a:lnTo>
                  <a:pt x="813753" y="906145"/>
                </a:lnTo>
                <a:lnTo>
                  <a:pt x="820421" y="916622"/>
                </a:lnTo>
                <a:lnTo>
                  <a:pt x="826136" y="926465"/>
                </a:lnTo>
                <a:lnTo>
                  <a:pt x="830581" y="935355"/>
                </a:lnTo>
                <a:lnTo>
                  <a:pt x="833756" y="942657"/>
                </a:lnTo>
                <a:lnTo>
                  <a:pt x="836613" y="949007"/>
                </a:lnTo>
                <a:lnTo>
                  <a:pt x="838518" y="953452"/>
                </a:lnTo>
                <a:lnTo>
                  <a:pt x="839788" y="957262"/>
                </a:lnTo>
                <a:lnTo>
                  <a:pt x="839788" y="962342"/>
                </a:lnTo>
                <a:lnTo>
                  <a:pt x="839788" y="966787"/>
                </a:lnTo>
                <a:lnTo>
                  <a:pt x="839471" y="971867"/>
                </a:lnTo>
                <a:lnTo>
                  <a:pt x="838836" y="976312"/>
                </a:lnTo>
                <a:lnTo>
                  <a:pt x="838201" y="980757"/>
                </a:lnTo>
                <a:lnTo>
                  <a:pt x="837248" y="985202"/>
                </a:lnTo>
                <a:lnTo>
                  <a:pt x="835978" y="989012"/>
                </a:lnTo>
                <a:lnTo>
                  <a:pt x="834073" y="993457"/>
                </a:lnTo>
                <a:lnTo>
                  <a:pt x="832168" y="997267"/>
                </a:lnTo>
                <a:lnTo>
                  <a:pt x="830263" y="1001077"/>
                </a:lnTo>
                <a:lnTo>
                  <a:pt x="828041" y="1004887"/>
                </a:lnTo>
                <a:lnTo>
                  <a:pt x="825818" y="1008380"/>
                </a:lnTo>
                <a:lnTo>
                  <a:pt x="822643" y="1011872"/>
                </a:lnTo>
                <a:lnTo>
                  <a:pt x="819786" y="1015365"/>
                </a:lnTo>
                <a:lnTo>
                  <a:pt x="816928" y="1018540"/>
                </a:lnTo>
                <a:lnTo>
                  <a:pt x="813753" y="1021715"/>
                </a:lnTo>
                <a:lnTo>
                  <a:pt x="809943" y="1024572"/>
                </a:lnTo>
                <a:lnTo>
                  <a:pt x="806133" y="1027747"/>
                </a:lnTo>
                <a:lnTo>
                  <a:pt x="802323" y="1030605"/>
                </a:lnTo>
                <a:lnTo>
                  <a:pt x="798196" y="1033145"/>
                </a:lnTo>
                <a:lnTo>
                  <a:pt x="789306" y="1038542"/>
                </a:lnTo>
                <a:lnTo>
                  <a:pt x="780098" y="1042987"/>
                </a:lnTo>
                <a:lnTo>
                  <a:pt x="769938" y="1047115"/>
                </a:lnTo>
                <a:lnTo>
                  <a:pt x="758826" y="1051242"/>
                </a:lnTo>
                <a:lnTo>
                  <a:pt x="747396" y="1054735"/>
                </a:lnTo>
                <a:lnTo>
                  <a:pt x="735648" y="1057910"/>
                </a:lnTo>
                <a:lnTo>
                  <a:pt x="722948" y="1061085"/>
                </a:lnTo>
                <a:lnTo>
                  <a:pt x="709931" y="1063625"/>
                </a:lnTo>
                <a:lnTo>
                  <a:pt x="696278" y="1065530"/>
                </a:lnTo>
                <a:lnTo>
                  <a:pt x="682308" y="1067435"/>
                </a:lnTo>
                <a:lnTo>
                  <a:pt x="668021" y="1069022"/>
                </a:lnTo>
                <a:lnTo>
                  <a:pt x="653098" y="1070292"/>
                </a:lnTo>
                <a:lnTo>
                  <a:pt x="637858" y="1071245"/>
                </a:lnTo>
                <a:lnTo>
                  <a:pt x="622618" y="1072515"/>
                </a:lnTo>
                <a:lnTo>
                  <a:pt x="607061" y="1072832"/>
                </a:lnTo>
                <a:lnTo>
                  <a:pt x="590868" y="1073150"/>
                </a:lnTo>
                <a:lnTo>
                  <a:pt x="574676" y="1073150"/>
                </a:lnTo>
                <a:lnTo>
                  <a:pt x="558166" y="1073150"/>
                </a:lnTo>
                <a:lnTo>
                  <a:pt x="525463" y="1072197"/>
                </a:lnTo>
                <a:lnTo>
                  <a:pt x="492126" y="1070292"/>
                </a:lnTo>
                <a:lnTo>
                  <a:pt x="458471" y="1068070"/>
                </a:lnTo>
                <a:lnTo>
                  <a:pt x="425451" y="1065530"/>
                </a:lnTo>
                <a:lnTo>
                  <a:pt x="392431" y="1062355"/>
                </a:lnTo>
                <a:lnTo>
                  <a:pt x="360681" y="1058545"/>
                </a:lnTo>
                <a:lnTo>
                  <a:pt x="329883" y="1054735"/>
                </a:lnTo>
                <a:lnTo>
                  <a:pt x="300038" y="1050925"/>
                </a:lnTo>
                <a:lnTo>
                  <a:pt x="272098" y="1046480"/>
                </a:lnTo>
                <a:lnTo>
                  <a:pt x="245746" y="1042670"/>
                </a:lnTo>
                <a:lnTo>
                  <a:pt x="199708" y="1034732"/>
                </a:lnTo>
                <a:lnTo>
                  <a:pt x="164148" y="1028700"/>
                </a:lnTo>
                <a:lnTo>
                  <a:pt x="141288" y="1023937"/>
                </a:lnTo>
                <a:lnTo>
                  <a:pt x="133351" y="1022350"/>
                </a:lnTo>
                <a:lnTo>
                  <a:pt x="126048" y="1019492"/>
                </a:lnTo>
                <a:lnTo>
                  <a:pt x="119380" y="1016635"/>
                </a:lnTo>
                <a:lnTo>
                  <a:pt x="112713" y="1013142"/>
                </a:lnTo>
                <a:lnTo>
                  <a:pt x="106680" y="1009650"/>
                </a:lnTo>
                <a:lnTo>
                  <a:pt x="101283" y="1006475"/>
                </a:lnTo>
                <a:lnTo>
                  <a:pt x="95885" y="1002665"/>
                </a:lnTo>
                <a:lnTo>
                  <a:pt x="91440" y="998855"/>
                </a:lnTo>
                <a:lnTo>
                  <a:pt x="86995" y="995045"/>
                </a:lnTo>
                <a:lnTo>
                  <a:pt x="82868" y="991235"/>
                </a:lnTo>
                <a:lnTo>
                  <a:pt x="79375" y="987107"/>
                </a:lnTo>
                <a:lnTo>
                  <a:pt x="76200" y="982980"/>
                </a:lnTo>
                <a:lnTo>
                  <a:pt x="73660" y="978535"/>
                </a:lnTo>
                <a:lnTo>
                  <a:pt x="70803" y="974407"/>
                </a:lnTo>
                <a:lnTo>
                  <a:pt x="68580" y="970280"/>
                </a:lnTo>
                <a:lnTo>
                  <a:pt x="66993" y="965517"/>
                </a:lnTo>
                <a:lnTo>
                  <a:pt x="65405" y="961390"/>
                </a:lnTo>
                <a:lnTo>
                  <a:pt x="64135" y="956945"/>
                </a:lnTo>
                <a:lnTo>
                  <a:pt x="63183" y="952182"/>
                </a:lnTo>
                <a:lnTo>
                  <a:pt x="62548" y="947737"/>
                </a:lnTo>
                <a:lnTo>
                  <a:pt x="61913" y="942975"/>
                </a:lnTo>
                <a:lnTo>
                  <a:pt x="61913" y="938212"/>
                </a:lnTo>
                <a:lnTo>
                  <a:pt x="61913" y="933767"/>
                </a:lnTo>
                <a:lnTo>
                  <a:pt x="62230" y="929005"/>
                </a:lnTo>
                <a:lnTo>
                  <a:pt x="62548" y="924242"/>
                </a:lnTo>
                <a:lnTo>
                  <a:pt x="63183" y="919480"/>
                </a:lnTo>
                <a:lnTo>
                  <a:pt x="64135" y="915035"/>
                </a:lnTo>
                <a:lnTo>
                  <a:pt x="66358" y="905510"/>
                </a:lnTo>
                <a:lnTo>
                  <a:pt x="69215" y="896302"/>
                </a:lnTo>
                <a:lnTo>
                  <a:pt x="72708" y="887412"/>
                </a:lnTo>
                <a:lnTo>
                  <a:pt x="76835" y="878205"/>
                </a:lnTo>
                <a:lnTo>
                  <a:pt x="81280" y="869315"/>
                </a:lnTo>
                <a:lnTo>
                  <a:pt x="86043" y="860742"/>
                </a:lnTo>
                <a:lnTo>
                  <a:pt x="90805" y="853122"/>
                </a:lnTo>
                <a:lnTo>
                  <a:pt x="95568" y="845185"/>
                </a:lnTo>
                <a:lnTo>
                  <a:pt x="100965" y="837565"/>
                </a:lnTo>
                <a:lnTo>
                  <a:pt x="105728" y="830897"/>
                </a:lnTo>
                <a:lnTo>
                  <a:pt x="110808" y="824547"/>
                </a:lnTo>
                <a:lnTo>
                  <a:pt x="119698" y="813435"/>
                </a:lnTo>
                <a:lnTo>
                  <a:pt x="126683" y="805497"/>
                </a:lnTo>
                <a:lnTo>
                  <a:pt x="133351" y="798195"/>
                </a:lnTo>
                <a:lnTo>
                  <a:pt x="160973" y="789622"/>
                </a:lnTo>
                <a:lnTo>
                  <a:pt x="187961" y="782320"/>
                </a:lnTo>
                <a:lnTo>
                  <a:pt x="214631" y="775335"/>
                </a:lnTo>
                <a:lnTo>
                  <a:pt x="240348" y="768985"/>
                </a:lnTo>
                <a:lnTo>
                  <a:pt x="265113" y="763905"/>
                </a:lnTo>
                <a:lnTo>
                  <a:pt x="289561" y="759142"/>
                </a:lnTo>
                <a:lnTo>
                  <a:pt x="313056" y="754697"/>
                </a:lnTo>
                <a:lnTo>
                  <a:pt x="336233" y="751522"/>
                </a:lnTo>
                <a:lnTo>
                  <a:pt x="358458" y="748665"/>
                </a:lnTo>
                <a:lnTo>
                  <a:pt x="380048" y="746125"/>
                </a:lnTo>
                <a:lnTo>
                  <a:pt x="401321" y="744537"/>
                </a:lnTo>
                <a:lnTo>
                  <a:pt x="421641" y="743585"/>
                </a:lnTo>
                <a:lnTo>
                  <a:pt x="441326" y="742950"/>
                </a:lnTo>
                <a:close/>
                <a:moveTo>
                  <a:pt x="678926" y="0"/>
                </a:moveTo>
                <a:lnTo>
                  <a:pt x="688455" y="0"/>
                </a:lnTo>
                <a:lnTo>
                  <a:pt x="698620" y="0"/>
                </a:lnTo>
                <a:lnTo>
                  <a:pt x="708785" y="635"/>
                </a:lnTo>
                <a:lnTo>
                  <a:pt x="719903" y="1588"/>
                </a:lnTo>
                <a:lnTo>
                  <a:pt x="731020" y="3494"/>
                </a:lnTo>
                <a:lnTo>
                  <a:pt x="742138" y="6035"/>
                </a:lnTo>
                <a:lnTo>
                  <a:pt x="747856" y="7624"/>
                </a:lnTo>
                <a:lnTo>
                  <a:pt x="753573" y="9212"/>
                </a:lnTo>
                <a:lnTo>
                  <a:pt x="759291" y="11118"/>
                </a:lnTo>
                <a:lnTo>
                  <a:pt x="764691" y="13341"/>
                </a:lnTo>
                <a:lnTo>
                  <a:pt x="770409" y="15565"/>
                </a:lnTo>
                <a:lnTo>
                  <a:pt x="775809" y="18424"/>
                </a:lnTo>
                <a:lnTo>
                  <a:pt x="781527" y="21283"/>
                </a:lnTo>
                <a:lnTo>
                  <a:pt x="786927" y="24459"/>
                </a:lnTo>
                <a:lnTo>
                  <a:pt x="792327" y="27636"/>
                </a:lnTo>
                <a:lnTo>
                  <a:pt x="797727" y="31448"/>
                </a:lnTo>
                <a:lnTo>
                  <a:pt x="802809" y="35577"/>
                </a:lnTo>
                <a:lnTo>
                  <a:pt x="807892" y="40025"/>
                </a:lnTo>
                <a:lnTo>
                  <a:pt x="812656" y="44472"/>
                </a:lnTo>
                <a:lnTo>
                  <a:pt x="817739" y="49237"/>
                </a:lnTo>
                <a:lnTo>
                  <a:pt x="822186" y="54637"/>
                </a:lnTo>
                <a:lnTo>
                  <a:pt x="826950" y="60355"/>
                </a:lnTo>
                <a:lnTo>
                  <a:pt x="831080" y="66390"/>
                </a:lnTo>
                <a:lnTo>
                  <a:pt x="835209" y="72426"/>
                </a:lnTo>
                <a:lnTo>
                  <a:pt x="839339" y="79414"/>
                </a:lnTo>
                <a:lnTo>
                  <a:pt x="843151" y="86403"/>
                </a:lnTo>
                <a:lnTo>
                  <a:pt x="846645" y="93709"/>
                </a:lnTo>
                <a:lnTo>
                  <a:pt x="850139" y="101650"/>
                </a:lnTo>
                <a:lnTo>
                  <a:pt x="853315" y="110227"/>
                </a:lnTo>
                <a:lnTo>
                  <a:pt x="855857" y="118486"/>
                </a:lnTo>
                <a:lnTo>
                  <a:pt x="858398" y="127698"/>
                </a:lnTo>
                <a:lnTo>
                  <a:pt x="860939" y="137545"/>
                </a:lnTo>
                <a:lnTo>
                  <a:pt x="863163" y="147393"/>
                </a:lnTo>
                <a:lnTo>
                  <a:pt x="864751" y="158193"/>
                </a:lnTo>
                <a:lnTo>
                  <a:pt x="866021" y="168994"/>
                </a:lnTo>
                <a:lnTo>
                  <a:pt x="867292" y="180429"/>
                </a:lnTo>
                <a:lnTo>
                  <a:pt x="867927" y="192500"/>
                </a:lnTo>
                <a:lnTo>
                  <a:pt x="868563" y="204889"/>
                </a:lnTo>
                <a:lnTo>
                  <a:pt x="868563" y="217595"/>
                </a:lnTo>
                <a:lnTo>
                  <a:pt x="868245" y="230937"/>
                </a:lnTo>
                <a:lnTo>
                  <a:pt x="867610" y="268103"/>
                </a:lnTo>
                <a:lnTo>
                  <a:pt x="867610" y="303998"/>
                </a:lnTo>
                <a:lnTo>
                  <a:pt x="868245" y="337987"/>
                </a:lnTo>
                <a:lnTo>
                  <a:pt x="869516" y="371023"/>
                </a:lnTo>
                <a:lnTo>
                  <a:pt x="871739" y="402472"/>
                </a:lnTo>
                <a:lnTo>
                  <a:pt x="874280" y="432331"/>
                </a:lnTo>
                <a:lnTo>
                  <a:pt x="877457" y="461238"/>
                </a:lnTo>
                <a:lnTo>
                  <a:pt x="880951" y="488557"/>
                </a:lnTo>
                <a:lnTo>
                  <a:pt x="885716" y="514605"/>
                </a:lnTo>
                <a:lnTo>
                  <a:pt x="890163" y="539699"/>
                </a:lnTo>
                <a:lnTo>
                  <a:pt x="895563" y="563206"/>
                </a:lnTo>
                <a:lnTo>
                  <a:pt x="900963" y="586077"/>
                </a:lnTo>
                <a:lnTo>
                  <a:pt x="906998" y="607043"/>
                </a:lnTo>
                <a:lnTo>
                  <a:pt x="913033" y="627690"/>
                </a:lnTo>
                <a:lnTo>
                  <a:pt x="919386" y="647068"/>
                </a:lnTo>
                <a:lnTo>
                  <a:pt x="926057" y="665174"/>
                </a:lnTo>
                <a:lnTo>
                  <a:pt x="933045" y="682645"/>
                </a:lnTo>
                <a:lnTo>
                  <a:pt x="940034" y="698846"/>
                </a:lnTo>
                <a:lnTo>
                  <a:pt x="947022" y="714411"/>
                </a:lnTo>
                <a:lnTo>
                  <a:pt x="954645" y="729023"/>
                </a:lnTo>
                <a:lnTo>
                  <a:pt x="961634" y="742682"/>
                </a:lnTo>
                <a:lnTo>
                  <a:pt x="968940" y="755389"/>
                </a:lnTo>
                <a:lnTo>
                  <a:pt x="976246" y="767460"/>
                </a:lnTo>
                <a:lnTo>
                  <a:pt x="983234" y="778895"/>
                </a:lnTo>
                <a:lnTo>
                  <a:pt x="990540" y="789696"/>
                </a:lnTo>
                <a:lnTo>
                  <a:pt x="997211" y="799861"/>
                </a:lnTo>
                <a:lnTo>
                  <a:pt x="1010869" y="818285"/>
                </a:lnTo>
                <a:lnTo>
                  <a:pt x="1022940" y="833850"/>
                </a:lnTo>
                <a:lnTo>
                  <a:pt x="1033740" y="847827"/>
                </a:lnTo>
                <a:lnTo>
                  <a:pt x="1041999" y="859263"/>
                </a:lnTo>
                <a:lnTo>
                  <a:pt x="1050258" y="871334"/>
                </a:lnTo>
                <a:lnTo>
                  <a:pt x="1058517" y="883722"/>
                </a:lnTo>
                <a:lnTo>
                  <a:pt x="1066141" y="896746"/>
                </a:lnTo>
                <a:lnTo>
                  <a:pt x="1073764" y="911041"/>
                </a:lnTo>
                <a:lnTo>
                  <a:pt x="1080752" y="925653"/>
                </a:lnTo>
                <a:lnTo>
                  <a:pt x="1084247" y="933277"/>
                </a:lnTo>
                <a:lnTo>
                  <a:pt x="1087423" y="940900"/>
                </a:lnTo>
                <a:lnTo>
                  <a:pt x="1090282" y="949160"/>
                </a:lnTo>
                <a:lnTo>
                  <a:pt x="1093458" y="957736"/>
                </a:lnTo>
                <a:lnTo>
                  <a:pt x="1096317" y="966313"/>
                </a:lnTo>
                <a:lnTo>
                  <a:pt x="1098858" y="975207"/>
                </a:lnTo>
                <a:lnTo>
                  <a:pt x="1101400" y="984420"/>
                </a:lnTo>
                <a:lnTo>
                  <a:pt x="1104258" y="993949"/>
                </a:lnTo>
                <a:lnTo>
                  <a:pt x="1106482" y="1003797"/>
                </a:lnTo>
                <a:lnTo>
                  <a:pt x="1108388" y="1013962"/>
                </a:lnTo>
                <a:lnTo>
                  <a:pt x="1110294" y="1024127"/>
                </a:lnTo>
                <a:lnTo>
                  <a:pt x="1111882" y="1034927"/>
                </a:lnTo>
                <a:lnTo>
                  <a:pt x="1113470" y="1046045"/>
                </a:lnTo>
                <a:lnTo>
                  <a:pt x="1115376" y="1057798"/>
                </a:lnTo>
                <a:lnTo>
                  <a:pt x="1116329" y="1069552"/>
                </a:lnTo>
                <a:lnTo>
                  <a:pt x="1117282" y="1081623"/>
                </a:lnTo>
                <a:lnTo>
                  <a:pt x="1118235" y="1094329"/>
                </a:lnTo>
                <a:lnTo>
                  <a:pt x="1118553" y="1107670"/>
                </a:lnTo>
                <a:lnTo>
                  <a:pt x="1118870" y="1121012"/>
                </a:lnTo>
                <a:lnTo>
                  <a:pt x="1119188" y="1134671"/>
                </a:lnTo>
                <a:lnTo>
                  <a:pt x="1118870" y="1144201"/>
                </a:lnTo>
                <a:lnTo>
                  <a:pt x="1118553" y="1153413"/>
                </a:lnTo>
                <a:lnTo>
                  <a:pt x="1117600" y="1162308"/>
                </a:lnTo>
                <a:lnTo>
                  <a:pt x="1116329" y="1171837"/>
                </a:lnTo>
                <a:lnTo>
                  <a:pt x="1114741" y="1181367"/>
                </a:lnTo>
                <a:lnTo>
                  <a:pt x="1112517" y="1190579"/>
                </a:lnTo>
                <a:lnTo>
                  <a:pt x="1110611" y="1200426"/>
                </a:lnTo>
                <a:lnTo>
                  <a:pt x="1108388" y="1209638"/>
                </a:lnTo>
                <a:lnTo>
                  <a:pt x="1103305" y="1229333"/>
                </a:lnTo>
                <a:lnTo>
                  <a:pt x="1097270" y="1249663"/>
                </a:lnTo>
                <a:lnTo>
                  <a:pt x="1091553" y="1270946"/>
                </a:lnTo>
                <a:lnTo>
                  <a:pt x="1084882" y="1293182"/>
                </a:lnTo>
                <a:lnTo>
                  <a:pt x="1078529" y="1316371"/>
                </a:lnTo>
                <a:lnTo>
                  <a:pt x="1072811" y="1340831"/>
                </a:lnTo>
                <a:lnTo>
                  <a:pt x="1070270" y="1353537"/>
                </a:lnTo>
                <a:lnTo>
                  <a:pt x="1067411" y="1366879"/>
                </a:lnTo>
                <a:lnTo>
                  <a:pt x="1064870" y="1380220"/>
                </a:lnTo>
                <a:lnTo>
                  <a:pt x="1062646" y="1394197"/>
                </a:lnTo>
                <a:lnTo>
                  <a:pt x="1060740" y="1409127"/>
                </a:lnTo>
                <a:lnTo>
                  <a:pt x="1059152" y="1423739"/>
                </a:lnTo>
                <a:lnTo>
                  <a:pt x="1057564" y="1438987"/>
                </a:lnTo>
                <a:lnTo>
                  <a:pt x="1056611" y="1455187"/>
                </a:lnTo>
                <a:lnTo>
                  <a:pt x="1055340" y="1471388"/>
                </a:lnTo>
                <a:lnTo>
                  <a:pt x="1055023" y="1488224"/>
                </a:lnTo>
                <a:lnTo>
                  <a:pt x="1055023" y="1506013"/>
                </a:lnTo>
                <a:lnTo>
                  <a:pt x="1055340" y="1524437"/>
                </a:lnTo>
                <a:lnTo>
                  <a:pt x="1055658" y="1538731"/>
                </a:lnTo>
                <a:lnTo>
                  <a:pt x="1055658" y="1552708"/>
                </a:lnTo>
                <a:lnTo>
                  <a:pt x="1055340" y="1566368"/>
                </a:lnTo>
                <a:lnTo>
                  <a:pt x="1054705" y="1579709"/>
                </a:lnTo>
                <a:lnTo>
                  <a:pt x="1054070" y="1592733"/>
                </a:lnTo>
                <a:lnTo>
                  <a:pt x="1053117" y="1605757"/>
                </a:lnTo>
                <a:lnTo>
                  <a:pt x="1051846" y="1618146"/>
                </a:lnTo>
                <a:lnTo>
                  <a:pt x="1050258" y="1630217"/>
                </a:lnTo>
                <a:lnTo>
                  <a:pt x="1048670" y="1641970"/>
                </a:lnTo>
                <a:lnTo>
                  <a:pt x="1046446" y="1653406"/>
                </a:lnTo>
                <a:lnTo>
                  <a:pt x="1044223" y="1664524"/>
                </a:lnTo>
                <a:lnTo>
                  <a:pt x="1041681" y="1675324"/>
                </a:lnTo>
                <a:lnTo>
                  <a:pt x="1039140" y="1686125"/>
                </a:lnTo>
                <a:lnTo>
                  <a:pt x="1036599" y="1695972"/>
                </a:lnTo>
                <a:lnTo>
                  <a:pt x="1033740" y="1705819"/>
                </a:lnTo>
                <a:lnTo>
                  <a:pt x="1030246" y="1715667"/>
                </a:lnTo>
                <a:lnTo>
                  <a:pt x="1027070" y="1724879"/>
                </a:lnTo>
                <a:lnTo>
                  <a:pt x="1023893" y="1734091"/>
                </a:lnTo>
                <a:lnTo>
                  <a:pt x="1020081" y="1742668"/>
                </a:lnTo>
                <a:lnTo>
                  <a:pt x="1016587" y="1751244"/>
                </a:lnTo>
                <a:lnTo>
                  <a:pt x="1012775" y="1759503"/>
                </a:lnTo>
                <a:lnTo>
                  <a:pt x="1008646" y="1767445"/>
                </a:lnTo>
                <a:lnTo>
                  <a:pt x="1004834" y="1775069"/>
                </a:lnTo>
                <a:lnTo>
                  <a:pt x="1000705" y="1782375"/>
                </a:lnTo>
                <a:lnTo>
                  <a:pt x="996258" y="1789363"/>
                </a:lnTo>
                <a:lnTo>
                  <a:pt x="992128" y="1796352"/>
                </a:lnTo>
                <a:lnTo>
                  <a:pt x="983552" y="1809376"/>
                </a:lnTo>
                <a:lnTo>
                  <a:pt x="974657" y="1821447"/>
                </a:lnTo>
                <a:lnTo>
                  <a:pt x="965763" y="1832565"/>
                </a:lnTo>
                <a:lnTo>
                  <a:pt x="956869" y="1843047"/>
                </a:lnTo>
                <a:lnTo>
                  <a:pt x="947657" y="1852259"/>
                </a:lnTo>
                <a:lnTo>
                  <a:pt x="938763" y="1860836"/>
                </a:lnTo>
                <a:lnTo>
                  <a:pt x="930504" y="1868142"/>
                </a:lnTo>
                <a:lnTo>
                  <a:pt x="921928" y="1875448"/>
                </a:lnTo>
                <a:lnTo>
                  <a:pt x="913669" y="1881166"/>
                </a:lnTo>
                <a:lnTo>
                  <a:pt x="906363" y="1886884"/>
                </a:lnTo>
                <a:lnTo>
                  <a:pt x="899057" y="1891331"/>
                </a:lnTo>
                <a:lnTo>
                  <a:pt x="892386" y="1895461"/>
                </a:lnTo>
                <a:lnTo>
                  <a:pt x="886669" y="1898955"/>
                </a:lnTo>
                <a:lnTo>
                  <a:pt x="876821" y="1903720"/>
                </a:lnTo>
                <a:lnTo>
                  <a:pt x="870469" y="1906579"/>
                </a:lnTo>
                <a:lnTo>
                  <a:pt x="868563" y="1907532"/>
                </a:lnTo>
                <a:lnTo>
                  <a:pt x="856492" y="1909755"/>
                </a:lnTo>
                <a:lnTo>
                  <a:pt x="844104" y="1911979"/>
                </a:lnTo>
                <a:lnTo>
                  <a:pt x="818374" y="1915473"/>
                </a:lnTo>
                <a:lnTo>
                  <a:pt x="792962" y="1918967"/>
                </a:lnTo>
                <a:lnTo>
                  <a:pt x="768821" y="1921509"/>
                </a:lnTo>
                <a:lnTo>
                  <a:pt x="747856" y="1923415"/>
                </a:lnTo>
                <a:lnTo>
                  <a:pt x="731020" y="1924685"/>
                </a:lnTo>
                <a:lnTo>
                  <a:pt x="716091" y="1925638"/>
                </a:lnTo>
                <a:lnTo>
                  <a:pt x="725938" y="1918332"/>
                </a:lnTo>
                <a:lnTo>
                  <a:pt x="734832" y="1911026"/>
                </a:lnTo>
                <a:lnTo>
                  <a:pt x="742138" y="1903720"/>
                </a:lnTo>
                <a:lnTo>
                  <a:pt x="749126" y="1896731"/>
                </a:lnTo>
                <a:lnTo>
                  <a:pt x="754844" y="1889743"/>
                </a:lnTo>
                <a:lnTo>
                  <a:pt x="759926" y="1883072"/>
                </a:lnTo>
                <a:lnTo>
                  <a:pt x="764056" y="1876084"/>
                </a:lnTo>
                <a:lnTo>
                  <a:pt x="767868" y="1869413"/>
                </a:lnTo>
                <a:lnTo>
                  <a:pt x="770726" y="1863060"/>
                </a:lnTo>
                <a:lnTo>
                  <a:pt x="772632" y="1856389"/>
                </a:lnTo>
                <a:lnTo>
                  <a:pt x="774221" y="1850353"/>
                </a:lnTo>
                <a:lnTo>
                  <a:pt x="775491" y="1844000"/>
                </a:lnTo>
                <a:lnTo>
                  <a:pt x="776127" y="1837965"/>
                </a:lnTo>
                <a:lnTo>
                  <a:pt x="776444" y="1831612"/>
                </a:lnTo>
                <a:lnTo>
                  <a:pt x="776127" y="1825894"/>
                </a:lnTo>
                <a:lnTo>
                  <a:pt x="775809" y="1819858"/>
                </a:lnTo>
                <a:lnTo>
                  <a:pt x="775491" y="1814141"/>
                </a:lnTo>
                <a:lnTo>
                  <a:pt x="774538" y="1808423"/>
                </a:lnTo>
                <a:lnTo>
                  <a:pt x="772950" y="1796987"/>
                </a:lnTo>
                <a:lnTo>
                  <a:pt x="771044" y="1785869"/>
                </a:lnTo>
                <a:lnTo>
                  <a:pt x="769774" y="1775069"/>
                </a:lnTo>
                <a:lnTo>
                  <a:pt x="769456" y="1769986"/>
                </a:lnTo>
                <a:lnTo>
                  <a:pt x="769456" y="1764268"/>
                </a:lnTo>
                <a:lnTo>
                  <a:pt x="769774" y="1759186"/>
                </a:lnTo>
                <a:lnTo>
                  <a:pt x="770409" y="1753786"/>
                </a:lnTo>
                <a:lnTo>
                  <a:pt x="771362" y="1748385"/>
                </a:lnTo>
                <a:lnTo>
                  <a:pt x="772950" y="1742985"/>
                </a:lnTo>
                <a:lnTo>
                  <a:pt x="774856" y="1737903"/>
                </a:lnTo>
                <a:lnTo>
                  <a:pt x="777715" y="1732820"/>
                </a:lnTo>
                <a:lnTo>
                  <a:pt x="783432" y="1723608"/>
                </a:lnTo>
                <a:lnTo>
                  <a:pt x="789150" y="1715031"/>
                </a:lnTo>
                <a:lnTo>
                  <a:pt x="795503" y="1707090"/>
                </a:lnTo>
                <a:lnTo>
                  <a:pt x="801539" y="1699466"/>
                </a:lnTo>
                <a:lnTo>
                  <a:pt x="814245" y="1684854"/>
                </a:lnTo>
                <a:lnTo>
                  <a:pt x="826315" y="1671512"/>
                </a:lnTo>
                <a:lnTo>
                  <a:pt x="831715" y="1665159"/>
                </a:lnTo>
                <a:lnTo>
                  <a:pt x="837433" y="1658488"/>
                </a:lnTo>
                <a:lnTo>
                  <a:pt x="842198" y="1652135"/>
                </a:lnTo>
                <a:lnTo>
                  <a:pt x="846645" y="1645464"/>
                </a:lnTo>
                <a:lnTo>
                  <a:pt x="851092" y="1638476"/>
                </a:lnTo>
                <a:lnTo>
                  <a:pt x="854268" y="1631805"/>
                </a:lnTo>
                <a:lnTo>
                  <a:pt x="857127" y="1624816"/>
                </a:lnTo>
                <a:lnTo>
                  <a:pt x="858080" y="1621322"/>
                </a:lnTo>
                <a:lnTo>
                  <a:pt x="859033" y="1617510"/>
                </a:lnTo>
                <a:lnTo>
                  <a:pt x="860304" y="1612428"/>
                </a:lnTo>
                <a:lnTo>
                  <a:pt x="860621" y="1607663"/>
                </a:lnTo>
                <a:lnTo>
                  <a:pt x="860621" y="1602580"/>
                </a:lnTo>
                <a:lnTo>
                  <a:pt x="860304" y="1598133"/>
                </a:lnTo>
                <a:lnTo>
                  <a:pt x="859351" y="1593686"/>
                </a:lnTo>
                <a:lnTo>
                  <a:pt x="858080" y="1589239"/>
                </a:lnTo>
                <a:lnTo>
                  <a:pt x="856810" y="1584792"/>
                </a:lnTo>
                <a:lnTo>
                  <a:pt x="855221" y="1580344"/>
                </a:lnTo>
                <a:lnTo>
                  <a:pt x="853315" y="1576533"/>
                </a:lnTo>
                <a:lnTo>
                  <a:pt x="851092" y="1572403"/>
                </a:lnTo>
                <a:lnTo>
                  <a:pt x="846009" y="1564462"/>
                </a:lnTo>
                <a:lnTo>
                  <a:pt x="840292" y="1556520"/>
                </a:lnTo>
                <a:lnTo>
                  <a:pt x="834256" y="1549214"/>
                </a:lnTo>
                <a:lnTo>
                  <a:pt x="822186" y="1534284"/>
                </a:lnTo>
                <a:lnTo>
                  <a:pt x="816786" y="1527296"/>
                </a:lnTo>
                <a:lnTo>
                  <a:pt x="811386" y="1519990"/>
                </a:lnTo>
                <a:lnTo>
                  <a:pt x="808844" y="1516495"/>
                </a:lnTo>
                <a:lnTo>
                  <a:pt x="806939" y="1512683"/>
                </a:lnTo>
                <a:lnTo>
                  <a:pt x="805033" y="1508872"/>
                </a:lnTo>
                <a:lnTo>
                  <a:pt x="803444" y="1505377"/>
                </a:lnTo>
                <a:lnTo>
                  <a:pt x="802174" y="1501565"/>
                </a:lnTo>
                <a:lnTo>
                  <a:pt x="800903" y="1497436"/>
                </a:lnTo>
                <a:lnTo>
                  <a:pt x="800268" y="1493624"/>
                </a:lnTo>
                <a:lnTo>
                  <a:pt x="799950" y="1489812"/>
                </a:lnTo>
                <a:lnTo>
                  <a:pt x="799950" y="1481553"/>
                </a:lnTo>
                <a:lnTo>
                  <a:pt x="800903" y="1473929"/>
                </a:lnTo>
                <a:lnTo>
                  <a:pt x="802491" y="1466623"/>
                </a:lnTo>
                <a:lnTo>
                  <a:pt x="804397" y="1459635"/>
                </a:lnTo>
                <a:lnTo>
                  <a:pt x="806939" y="1452964"/>
                </a:lnTo>
                <a:lnTo>
                  <a:pt x="809797" y="1446928"/>
                </a:lnTo>
                <a:lnTo>
                  <a:pt x="813292" y="1440893"/>
                </a:lnTo>
                <a:lnTo>
                  <a:pt x="817421" y="1435175"/>
                </a:lnTo>
                <a:lnTo>
                  <a:pt x="821550" y="1429775"/>
                </a:lnTo>
                <a:lnTo>
                  <a:pt x="825998" y="1424692"/>
                </a:lnTo>
                <a:lnTo>
                  <a:pt x="830762" y="1419610"/>
                </a:lnTo>
                <a:lnTo>
                  <a:pt x="835527" y="1414845"/>
                </a:lnTo>
                <a:lnTo>
                  <a:pt x="840927" y="1410080"/>
                </a:lnTo>
                <a:lnTo>
                  <a:pt x="846327" y="1405315"/>
                </a:lnTo>
                <a:lnTo>
                  <a:pt x="857127" y="1396739"/>
                </a:lnTo>
                <a:lnTo>
                  <a:pt x="868245" y="1387844"/>
                </a:lnTo>
                <a:lnTo>
                  <a:pt x="879045" y="1378950"/>
                </a:lnTo>
                <a:lnTo>
                  <a:pt x="884445" y="1374820"/>
                </a:lnTo>
                <a:lnTo>
                  <a:pt x="889210" y="1370055"/>
                </a:lnTo>
                <a:lnTo>
                  <a:pt x="893657" y="1365608"/>
                </a:lnTo>
                <a:lnTo>
                  <a:pt x="898422" y="1360526"/>
                </a:lnTo>
                <a:lnTo>
                  <a:pt x="902233" y="1355761"/>
                </a:lnTo>
                <a:lnTo>
                  <a:pt x="906363" y="1350996"/>
                </a:lnTo>
                <a:lnTo>
                  <a:pt x="909539" y="1345596"/>
                </a:lnTo>
                <a:lnTo>
                  <a:pt x="912398" y="1340196"/>
                </a:lnTo>
                <a:lnTo>
                  <a:pt x="914622" y="1334160"/>
                </a:lnTo>
                <a:lnTo>
                  <a:pt x="916527" y="1328442"/>
                </a:lnTo>
                <a:lnTo>
                  <a:pt x="918116" y="1321771"/>
                </a:lnTo>
                <a:lnTo>
                  <a:pt x="918433" y="1315418"/>
                </a:lnTo>
                <a:lnTo>
                  <a:pt x="918751" y="1309700"/>
                </a:lnTo>
                <a:lnTo>
                  <a:pt x="918433" y="1304300"/>
                </a:lnTo>
                <a:lnTo>
                  <a:pt x="918116" y="1298900"/>
                </a:lnTo>
                <a:lnTo>
                  <a:pt x="917163" y="1294135"/>
                </a:lnTo>
                <a:lnTo>
                  <a:pt x="916527" y="1289053"/>
                </a:lnTo>
                <a:lnTo>
                  <a:pt x="915257" y="1284606"/>
                </a:lnTo>
                <a:lnTo>
                  <a:pt x="913986" y="1279841"/>
                </a:lnTo>
                <a:lnTo>
                  <a:pt x="912716" y="1275394"/>
                </a:lnTo>
                <a:lnTo>
                  <a:pt x="911127" y="1271264"/>
                </a:lnTo>
                <a:lnTo>
                  <a:pt x="909222" y="1266817"/>
                </a:lnTo>
                <a:lnTo>
                  <a:pt x="907316" y="1263005"/>
                </a:lnTo>
                <a:lnTo>
                  <a:pt x="904775" y="1259193"/>
                </a:lnTo>
                <a:lnTo>
                  <a:pt x="900328" y="1251887"/>
                </a:lnTo>
                <a:lnTo>
                  <a:pt x="895245" y="1244581"/>
                </a:lnTo>
                <a:lnTo>
                  <a:pt x="889210" y="1238545"/>
                </a:lnTo>
                <a:lnTo>
                  <a:pt x="883492" y="1232192"/>
                </a:lnTo>
                <a:lnTo>
                  <a:pt x="876821" y="1226474"/>
                </a:lnTo>
                <a:lnTo>
                  <a:pt x="870469" y="1220756"/>
                </a:lnTo>
                <a:lnTo>
                  <a:pt x="863798" y="1215674"/>
                </a:lnTo>
                <a:lnTo>
                  <a:pt x="857127" y="1210909"/>
                </a:lnTo>
                <a:lnTo>
                  <a:pt x="844421" y="1201379"/>
                </a:lnTo>
                <a:lnTo>
                  <a:pt x="832351" y="1192167"/>
                </a:lnTo>
                <a:lnTo>
                  <a:pt x="826950" y="1187720"/>
                </a:lnTo>
                <a:lnTo>
                  <a:pt x="821550" y="1182955"/>
                </a:lnTo>
                <a:lnTo>
                  <a:pt x="817421" y="1178508"/>
                </a:lnTo>
                <a:lnTo>
                  <a:pt x="813292" y="1173743"/>
                </a:lnTo>
                <a:lnTo>
                  <a:pt x="810115" y="1168978"/>
                </a:lnTo>
                <a:lnTo>
                  <a:pt x="808844" y="1166437"/>
                </a:lnTo>
                <a:lnTo>
                  <a:pt x="807892" y="1163896"/>
                </a:lnTo>
                <a:lnTo>
                  <a:pt x="806939" y="1161355"/>
                </a:lnTo>
                <a:lnTo>
                  <a:pt x="806303" y="1158813"/>
                </a:lnTo>
                <a:lnTo>
                  <a:pt x="805986" y="1155954"/>
                </a:lnTo>
                <a:lnTo>
                  <a:pt x="805668" y="1153413"/>
                </a:lnTo>
                <a:lnTo>
                  <a:pt x="805986" y="1150237"/>
                </a:lnTo>
                <a:lnTo>
                  <a:pt x="806303" y="1147378"/>
                </a:lnTo>
                <a:lnTo>
                  <a:pt x="806939" y="1144519"/>
                </a:lnTo>
                <a:lnTo>
                  <a:pt x="807574" y="1141660"/>
                </a:lnTo>
                <a:lnTo>
                  <a:pt x="808844" y="1138166"/>
                </a:lnTo>
                <a:lnTo>
                  <a:pt x="810433" y="1134989"/>
                </a:lnTo>
                <a:lnTo>
                  <a:pt x="812021" y="1131495"/>
                </a:lnTo>
                <a:lnTo>
                  <a:pt x="814562" y="1128001"/>
                </a:lnTo>
                <a:lnTo>
                  <a:pt x="817103" y="1124189"/>
                </a:lnTo>
                <a:lnTo>
                  <a:pt x="819962" y="1120694"/>
                </a:lnTo>
                <a:lnTo>
                  <a:pt x="826633" y="1112753"/>
                </a:lnTo>
                <a:lnTo>
                  <a:pt x="839656" y="1098141"/>
                </a:lnTo>
                <a:lnTo>
                  <a:pt x="851727" y="1084164"/>
                </a:lnTo>
                <a:lnTo>
                  <a:pt x="862210" y="1069869"/>
                </a:lnTo>
                <a:lnTo>
                  <a:pt x="866974" y="1063198"/>
                </a:lnTo>
                <a:lnTo>
                  <a:pt x="871739" y="1056210"/>
                </a:lnTo>
                <a:lnTo>
                  <a:pt x="875869" y="1049539"/>
                </a:lnTo>
                <a:lnTo>
                  <a:pt x="879680" y="1042868"/>
                </a:lnTo>
                <a:lnTo>
                  <a:pt x="883810" y="1035880"/>
                </a:lnTo>
                <a:lnTo>
                  <a:pt x="886986" y="1029527"/>
                </a:lnTo>
                <a:lnTo>
                  <a:pt x="890163" y="1023174"/>
                </a:lnTo>
                <a:lnTo>
                  <a:pt x="893022" y="1016821"/>
                </a:lnTo>
                <a:lnTo>
                  <a:pt x="895880" y="1010467"/>
                </a:lnTo>
                <a:lnTo>
                  <a:pt x="898422" y="1004114"/>
                </a:lnTo>
                <a:lnTo>
                  <a:pt x="900328" y="997761"/>
                </a:lnTo>
                <a:lnTo>
                  <a:pt x="902233" y="992043"/>
                </a:lnTo>
                <a:lnTo>
                  <a:pt x="903822" y="985690"/>
                </a:lnTo>
                <a:lnTo>
                  <a:pt x="905092" y="979972"/>
                </a:lnTo>
                <a:lnTo>
                  <a:pt x="906681" y="973937"/>
                </a:lnTo>
                <a:lnTo>
                  <a:pt x="907634" y="968219"/>
                </a:lnTo>
                <a:lnTo>
                  <a:pt x="908269" y="962184"/>
                </a:lnTo>
                <a:lnTo>
                  <a:pt x="908586" y="956466"/>
                </a:lnTo>
                <a:lnTo>
                  <a:pt x="908904" y="950748"/>
                </a:lnTo>
                <a:lnTo>
                  <a:pt x="908904" y="945348"/>
                </a:lnTo>
                <a:lnTo>
                  <a:pt x="908904" y="939630"/>
                </a:lnTo>
                <a:lnTo>
                  <a:pt x="908586" y="934230"/>
                </a:lnTo>
                <a:lnTo>
                  <a:pt x="907951" y="928512"/>
                </a:lnTo>
                <a:lnTo>
                  <a:pt x="906998" y="923429"/>
                </a:lnTo>
                <a:lnTo>
                  <a:pt x="905728" y="917712"/>
                </a:lnTo>
                <a:lnTo>
                  <a:pt x="904775" y="912629"/>
                </a:lnTo>
                <a:lnTo>
                  <a:pt x="901916" y="902146"/>
                </a:lnTo>
                <a:lnTo>
                  <a:pt x="898422" y="891981"/>
                </a:lnTo>
                <a:lnTo>
                  <a:pt x="893657" y="882134"/>
                </a:lnTo>
                <a:lnTo>
                  <a:pt x="888892" y="872287"/>
                </a:lnTo>
                <a:lnTo>
                  <a:pt x="883492" y="863074"/>
                </a:lnTo>
                <a:lnTo>
                  <a:pt x="877139" y="853862"/>
                </a:lnTo>
                <a:lnTo>
                  <a:pt x="870151" y="844650"/>
                </a:lnTo>
                <a:lnTo>
                  <a:pt x="862845" y="835756"/>
                </a:lnTo>
                <a:lnTo>
                  <a:pt x="854904" y="826862"/>
                </a:lnTo>
                <a:lnTo>
                  <a:pt x="846645" y="818602"/>
                </a:lnTo>
                <a:lnTo>
                  <a:pt x="838068" y="810026"/>
                </a:lnTo>
                <a:lnTo>
                  <a:pt x="828856" y="801767"/>
                </a:lnTo>
                <a:lnTo>
                  <a:pt x="819327" y="794143"/>
                </a:lnTo>
                <a:lnTo>
                  <a:pt x="809480" y="786201"/>
                </a:lnTo>
                <a:lnTo>
                  <a:pt x="799315" y="778260"/>
                </a:lnTo>
                <a:lnTo>
                  <a:pt x="788833" y="770954"/>
                </a:lnTo>
                <a:lnTo>
                  <a:pt x="778032" y="763648"/>
                </a:lnTo>
                <a:lnTo>
                  <a:pt x="767550" y="756024"/>
                </a:lnTo>
                <a:lnTo>
                  <a:pt x="756432" y="749353"/>
                </a:lnTo>
                <a:lnTo>
                  <a:pt x="745315" y="742047"/>
                </a:lnTo>
                <a:lnTo>
                  <a:pt x="722444" y="728705"/>
                </a:lnTo>
                <a:lnTo>
                  <a:pt x="699573" y="715682"/>
                </a:lnTo>
                <a:lnTo>
                  <a:pt x="677020" y="703293"/>
                </a:lnTo>
                <a:lnTo>
                  <a:pt x="654467" y="690904"/>
                </a:lnTo>
                <a:lnTo>
                  <a:pt x="611266" y="667715"/>
                </a:lnTo>
                <a:lnTo>
                  <a:pt x="591254" y="656597"/>
                </a:lnTo>
                <a:lnTo>
                  <a:pt x="572831" y="645479"/>
                </a:lnTo>
                <a:lnTo>
                  <a:pt x="563937" y="640079"/>
                </a:lnTo>
                <a:lnTo>
                  <a:pt x="555678" y="634997"/>
                </a:lnTo>
                <a:lnTo>
                  <a:pt x="548054" y="629279"/>
                </a:lnTo>
                <a:lnTo>
                  <a:pt x="540430" y="624196"/>
                </a:lnTo>
                <a:lnTo>
                  <a:pt x="533760" y="618796"/>
                </a:lnTo>
                <a:lnTo>
                  <a:pt x="527724" y="613714"/>
                </a:lnTo>
                <a:lnTo>
                  <a:pt x="521689" y="608949"/>
                </a:lnTo>
                <a:lnTo>
                  <a:pt x="516924" y="603549"/>
                </a:lnTo>
                <a:lnTo>
                  <a:pt x="512477" y="598466"/>
                </a:lnTo>
                <a:lnTo>
                  <a:pt x="508983" y="593066"/>
                </a:lnTo>
                <a:lnTo>
                  <a:pt x="506124" y="588301"/>
                </a:lnTo>
                <a:lnTo>
                  <a:pt x="503901" y="582901"/>
                </a:lnTo>
                <a:lnTo>
                  <a:pt x="495642" y="557806"/>
                </a:lnTo>
                <a:lnTo>
                  <a:pt x="487701" y="533346"/>
                </a:lnTo>
                <a:lnTo>
                  <a:pt x="481030" y="509522"/>
                </a:lnTo>
                <a:lnTo>
                  <a:pt x="474359" y="486333"/>
                </a:lnTo>
                <a:lnTo>
                  <a:pt x="468959" y="464097"/>
                </a:lnTo>
                <a:lnTo>
                  <a:pt x="463559" y="442496"/>
                </a:lnTo>
                <a:lnTo>
                  <a:pt x="459430" y="421531"/>
                </a:lnTo>
                <a:lnTo>
                  <a:pt x="455618" y="401519"/>
                </a:lnTo>
                <a:lnTo>
                  <a:pt x="452441" y="381824"/>
                </a:lnTo>
                <a:lnTo>
                  <a:pt x="449583" y="362764"/>
                </a:lnTo>
                <a:lnTo>
                  <a:pt x="447677" y="344658"/>
                </a:lnTo>
                <a:lnTo>
                  <a:pt x="446088" y="326869"/>
                </a:lnTo>
                <a:lnTo>
                  <a:pt x="445136" y="310033"/>
                </a:lnTo>
                <a:lnTo>
                  <a:pt x="444500" y="293197"/>
                </a:lnTo>
                <a:lnTo>
                  <a:pt x="444500" y="277632"/>
                </a:lnTo>
                <a:lnTo>
                  <a:pt x="444818" y="262385"/>
                </a:lnTo>
                <a:lnTo>
                  <a:pt x="445771" y="247455"/>
                </a:lnTo>
                <a:lnTo>
                  <a:pt x="447041" y="233478"/>
                </a:lnTo>
                <a:lnTo>
                  <a:pt x="448630" y="220136"/>
                </a:lnTo>
                <a:lnTo>
                  <a:pt x="450536" y="207112"/>
                </a:lnTo>
                <a:lnTo>
                  <a:pt x="452759" y="194724"/>
                </a:lnTo>
                <a:lnTo>
                  <a:pt x="455618" y="182970"/>
                </a:lnTo>
                <a:lnTo>
                  <a:pt x="458794" y="171535"/>
                </a:lnTo>
                <a:lnTo>
                  <a:pt x="461971" y="160417"/>
                </a:lnTo>
                <a:lnTo>
                  <a:pt x="465465" y="149934"/>
                </a:lnTo>
                <a:lnTo>
                  <a:pt x="469595" y="140087"/>
                </a:lnTo>
                <a:lnTo>
                  <a:pt x="473724" y="130557"/>
                </a:lnTo>
                <a:lnTo>
                  <a:pt x="477853" y="121663"/>
                </a:lnTo>
                <a:lnTo>
                  <a:pt x="482618" y="113086"/>
                </a:lnTo>
                <a:lnTo>
                  <a:pt x="487383" y="104827"/>
                </a:lnTo>
                <a:lnTo>
                  <a:pt x="492465" y="97203"/>
                </a:lnTo>
                <a:lnTo>
                  <a:pt x="497548" y="89897"/>
                </a:lnTo>
                <a:lnTo>
                  <a:pt x="502948" y="82908"/>
                </a:lnTo>
                <a:lnTo>
                  <a:pt x="508030" y="76555"/>
                </a:lnTo>
                <a:lnTo>
                  <a:pt x="513748" y="70202"/>
                </a:lnTo>
                <a:lnTo>
                  <a:pt x="519148" y="64802"/>
                </a:lnTo>
                <a:lnTo>
                  <a:pt x="524866" y="59084"/>
                </a:lnTo>
                <a:lnTo>
                  <a:pt x="530266" y="54319"/>
                </a:lnTo>
                <a:lnTo>
                  <a:pt x="536301" y="49237"/>
                </a:lnTo>
                <a:lnTo>
                  <a:pt x="541701" y="45107"/>
                </a:lnTo>
                <a:lnTo>
                  <a:pt x="547736" y="40978"/>
                </a:lnTo>
                <a:lnTo>
                  <a:pt x="553136" y="37166"/>
                </a:lnTo>
                <a:lnTo>
                  <a:pt x="558536" y="33672"/>
                </a:lnTo>
                <a:lnTo>
                  <a:pt x="564254" y="30495"/>
                </a:lnTo>
                <a:lnTo>
                  <a:pt x="575054" y="24459"/>
                </a:lnTo>
                <a:lnTo>
                  <a:pt x="585537" y="20012"/>
                </a:lnTo>
                <a:lnTo>
                  <a:pt x="595066" y="15883"/>
                </a:lnTo>
                <a:lnTo>
                  <a:pt x="603643" y="13024"/>
                </a:lnTo>
                <a:lnTo>
                  <a:pt x="611584" y="10800"/>
                </a:lnTo>
                <a:lnTo>
                  <a:pt x="618572" y="9212"/>
                </a:lnTo>
                <a:lnTo>
                  <a:pt x="623972" y="7941"/>
                </a:lnTo>
                <a:lnTo>
                  <a:pt x="628102" y="7306"/>
                </a:lnTo>
                <a:lnTo>
                  <a:pt x="631596" y="6988"/>
                </a:lnTo>
                <a:lnTo>
                  <a:pt x="634455" y="6353"/>
                </a:lnTo>
                <a:lnTo>
                  <a:pt x="642396" y="4447"/>
                </a:lnTo>
                <a:lnTo>
                  <a:pt x="654467" y="2223"/>
                </a:lnTo>
                <a:lnTo>
                  <a:pt x="661455" y="1588"/>
                </a:lnTo>
                <a:lnTo>
                  <a:pt x="670032" y="635"/>
                </a:lnTo>
                <a:lnTo>
                  <a:pt x="678926"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24" name="椭圆 15"/>
          <p:cNvSpPr/>
          <p:nvPr/>
        </p:nvSpPr>
        <p:spPr bwMode="auto">
          <a:xfrm>
            <a:off x="5356860" y="4752975"/>
            <a:ext cx="995363" cy="995363"/>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30" name="KSO_Shape"/>
          <p:cNvSpPr>
            <a:spLocks noChangeAspect="1"/>
          </p:cNvSpPr>
          <p:nvPr/>
        </p:nvSpPr>
        <p:spPr bwMode="auto">
          <a:xfrm>
            <a:off x="5694998" y="5032375"/>
            <a:ext cx="427038" cy="436563"/>
          </a:xfrm>
          <a:custGeom>
            <a:avLst/>
            <a:gdLst>
              <a:gd name="T0" fmla="*/ 1018488 w 2254250"/>
              <a:gd name="T1" fmla="*/ 1217529 h 2312988"/>
              <a:gd name="T2" fmla="*/ 951021 w 2254250"/>
              <a:gd name="T3" fmla="*/ 1495703 h 2312988"/>
              <a:gd name="T4" fmla="*/ 813587 w 2254250"/>
              <a:gd name="T5" fmla="*/ 1552468 h 2312988"/>
              <a:gd name="T6" fmla="*/ 630721 w 2254250"/>
              <a:gd name="T7" fmla="*/ 1584356 h 2312988"/>
              <a:gd name="T8" fmla="*/ 616637 w 2254250"/>
              <a:gd name="T9" fmla="*/ 1217529 h 2312988"/>
              <a:gd name="T10" fmla="*/ 360535 w 2254250"/>
              <a:gd name="T11" fmla="*/ 1187450 h 2312988"/>
              <a:gd name="T12" fmla="*/ 408440 w 2254250"/>
              <a:gd name="T13" fmla="*/ 1226575 h 2312988"/>
              <a:gd name="T14" fmla="*/ 383920 w 2254250"/>
              <a:gd name="T15" fmla="*/ 1589558 h 2312988"/>
              <a:gd name="T16" fmla="*/ 17028 w 2254250"/>
              <a:gd name="T17" fmla="*/ 1583452 h 2312988"/>
              <a:gd name="T18" fmla="*/ 1816 w 2254250"/>
              <a:gd name="T19" fmla="*/ 1223861 h 2312988"/>
              <a:gd name="T20" fmla="*/ 44272 w 2254250"/>
              <a:gd name="T21" fmla="*/ 1187676 h 2312988"/>
              <a:gd name="T22" fmla="*/ 1501412 w 2254250"/>
              <a:gd name="T23" fmla="*/ 810536 h 2312988"/>
              <a:gd name="T24" fmla="*/ 1551555 w 2254250"/>
              <a:gd name="T25" fmla="*/ 878128 h 2312988"/>
              <a:gd name="T26" fmla="*/ 2150105 w 2254250"/>
              <a:gd name="T27" fmla="*/ 1434290 h 2312988"/>
              <a:gd name="T28" fmla="*/ 2226569 w 2254250"/>
              <a:gd name="T29" fmla="*/ 1485778 h 2312988"/>
              <a:gd name="T30" fmla="*/ 2254250 w 2254250"/>
              <a:gd name="T31" fmla="*/ 2174175 h 2312988"/>
              <a:gd name="T32" fmla="*/ 2222485 w 2254250"/>
              <a:gd name="T33" fmla="*/ 2262407 h 2312988"/>
              <a:gd name="T34" fmla="*/ 2143298 w 2254250"/>
              <a:gd name="T35" fmla="*/ 2310040 h 2312988"/>
              <a:gd name="T36" fmla="*/ 1409065 w 2254250"/>
              <a:gd name="T37" fmla="*/ 2308452 h 2312988"/>
              <a:gd name="T38" fmla="*/ 867013 w 2254250"/>
              <a:gd name="T39" fmla="*/ 1785633 h 2312988"/>
              <a:gd name="T40" fmla="*/ 844550 w 2254250"/>
              <a:gd name="T41" fmla="*/ 1711463 h 2312988"/>
              <a:gd name="T42" fmla="*/ 874500 w 2254250"/>
              <a:gd name="T43" fmla="*/ 1638881 h 2312988"/>
              <a:gd name="T44" fmla="*/ 943703 w 2254250"/>
              <a:gd name="T45" fmla="*/ 1601682 h 2312988"/>
              <a:gd name="T46" fmla="*/ 1020848 w 2254250"/>
              <a:gd name="T47" fmla="*/ 1616879 h 2312988"/>
              <a:gd name="T48" fmla="*/ 1311273 w 2254250"/>
              <a:gd name="T49" fmla="*/ 872231 h 2312988"/>
              <a:gd name="T50" fmla="*/ 1364821 w 2254250"/>
              <a:gd name="T51" fmla="*/ 807134 h 2312988"/>
              <a:gd name="T52" fmla="*/ 1589493 w 2254250"/>
              <a:gd name="T53" fmla="*/ 586241 h 2312988"/>
              <a:gd name="T54" fmla="*/ 1630132 w 2254250"/>
              <a:gd name="T55" fmla="*/ 617084 h 2312988"/>
              <a:gd name="T56" fmla="*/ 1597666 w 2254250"/>
              <a:gd name="T57" fmla="*/ 756104 h 2312988"/>
              <a:gd name="T58" fmla="*/ 1508213 w 2254250"/>
              <a:gd name="T59" fmla="*/ 698274 h 2312988"/>
              <a:gd name="T60" fmla="*/ 1397419 w 2254250"/>
              <a:gd name="T61" fmla="*/ 687161 h 2312988"/>
              <a:gd name="T62" fmla="*/ 1295026 w 2254250"/>
              <a:gd name="T63" fmla="*/ 728663 h 2312988"/>
              <a:gd name="T64" fmla="*/ 1223963 w 2254250"/>
              <a:gd name="T65" fmla="*/ 811213 h 2312988"/>
              <a:gd name="T66" fmla="*/ 1244850 w 2254250"/>
              <a:gd name="T67" fmla="*/ 594859 h 2312988"/>
              <a:gd name="T68" fmla="*/ 995772 w 2254250"/>
              <a:gd name="T69" fmla="*/ 591216 h 2312988"/>
              <a:gd name="T70" fmla="*/ 1022350 w 2254250"/>
              <a:gd name="T71" fmla="*/ 631246 h 2312988"/>
              <a:gd name="T72" fmla="*/ 998725 w 2254250"/>
              <a:gd name="T73" fmla="*/ 986539 h 2312988"/>
              <a:gd name="T74" fmla="*/ 632992 w 2254250"/>
              <a:gd name="T75" fmla="*/ 984278 h 2312988"/>
              <a:gd name="T76" fmla="*/ 613229 w 2254250"/>
              <a:gd name="T77" fmla="*/ 627175 h 2312988"/>
              <a:gd name="T78" fmla="*/ 642760 w 2254250"/>
              <a:gd name="T79" fmla="*/ 589633 h 2312988"/>
              <a:gd name="T80" fmla="*/ 391866 w 2254250"/>
              <a:gd name="T81" fmla="*/ 597096 h 2312988"/>
              <a:gd name="T82" fmla="*/ 409348 w 2254250"/>
              <a:gd name="T83" fmla="*/ 949223 h 2312988"/>
              <a:gd name="T84" fmla="*/ 374611 w 2254250"/>
              <a:gd name="T85" fmla="*/ 991741 h 2312988"/>
              <a:gd name="T86" fmla="*/ 11352 w 2254250"/>
              <a:gd name="T87" fmla="*/ 975910 h 2312988"/>
              <a:gd name="T88" fmla="*/ 3632 w 2254250"/>
              <a:gd name="T89" fmla="*/ 616998 h 2312988"/>
              <a:gd name="T90" fmla="*/ 44272 w 2254250"/>
              <a:gd name="T91" fmla="*/ 586240 h 2312988"/>
              <a:gd name="T92" fmla="*/ 1627408 w 2254250"/>
              <a:gd name="T93" fmla="*/ 25796 h 2312988"/>
              <a:gd name="T94" fmla="*/ 1619235 w 2254250"/>
              <a:gd name="T95" fmla="*/ 393732 h 2312988"/>
              <a:gd name="T96" fmla="*/ 1249845 w 2254250"/>
              <a:gd name="T97" fmla="*/ 402105 h 2312988"/>
              <a:gd name="T98" fmla="*/ 1224871 w 2254250"/>
              <a:gd name="T99" fmla="*/ 39147 h 2312988"/>
              <a:gd name="T100" fmla="*/ 1273230 w 2254250"/>
              <a:gd name="T101" fmla="*/ 0 h 2312988"/>
              <a:gd name="T102" fmla="*/ 1018488 w 2254250"/>
              <a:gd name="T103" fmla="*/ 29869 h 2312988"/>
              <a:gd name="T104" fmla="*/ 1004404 w 2254250"/>
              <a:gd name="T105" fmla="*/ 396900 h 2312988"/>
              <a:gd name="T106" fmla="*/ 634355 w 2254250"/>
              <a:gd name="T107" fmla="*/ 399615 h 2312988"/>
              <a:gd name="T108" fmla="*/ 614819 w 2254250"/>
              <a:gd name="T109" fmla="*/ 34395 h 2312988"/>
              <a:gd name="T110" fmla="*/ 49267 w 2254250"/>
              <a:gd name="T111" fmla="*/ 0 h 2312988"/>
              <a:gd name="T112" fmla="*/ 407531 w 2254250"/>
              <a:gd name="T113" fmla="*/ 34395 h 2312988"/>
              <a:gd name="T114" fmla="*/ 388233 w 2254250"/>
              <a:gd name="T115" fmla="*/ 399615 h 2312988"/>
              <a:gd name="T116" fmla="*/ 20433 w 2254250"/>
              <a:gd name="T117" fmla="*/ 398710 h 2312988"/>
              <a:gd name="T118" fmla="*/ 908 w 2254250"/>
              <a:gd name="T119" fmla="*/ 40278 h 2312988"/>
              <a:gd name="T120" fmla="*/ 39277 w 2254250"/>
              <a:gd name="T121" fmla="*/ 905 h 231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4250" h="2312988">
                <a:moveTo>
                  <a:pt x="661842" y="1187450"/>
                </a:moveTo>
                <a:lnTo>
                  <a:pt x="973283" y="1187450"/>
                </a:lnTo>
                <a:lnTo>
                  <a:pt x="978280" y="1187676"/>
                </a:lnTo>
                <a:lnTo>
                  <a:pt x="983278" y="1188581"/>
                </a:lnTo>
                <a:lnTo>
                  <a:pt x="988048" y="1189938"/>
                </a:lnTo>
                <a:lnTo>
                  <a:pt x="992364" y="1191295"/>
                </a:lnTo>
                <a:lnTo>
                  <a:pt x="996681" y="1193330"/>
                </a:lnTo>
                <a:lnTo>
                  <a:pt x="1000769" y="1196044"/>
                </a:lnTo>
                <a:lnTo>
                  <a:pt x="1004404" y="1198758"/>
                </a:lnTo>
                <a:lnTo>
                  <a:pt x="1008039" y="1201924"/>
                </a:lnTo>
                <a:lnTo>
                  <a:pt x="1011219" y="1205543"/>
                </a:lnTo>
                <a:lnTo>
                  <a:pt x="1013945" y="1209161"/>
                </a:lnTo>
                <a:lnTo>
                  <a:pt x="1016444" y="1213232"/>
                </a:lnTo>
                <a:lnTo>
                  <a:pt x="1018488" y="1217529"/>
                </a:lnTo>
                <a:lnTo>
                  <a:pt x="1020306" y="1222052"/>
                </a:lnTo>
                <a:lnTo>
                  <a:pt x="1021214" y="1226575"/>
                </a:lnTo>
                <a:lnTo>
                  <a:pt x="1022123" y="1231551"/>
                </a:lnTo>
                <a:lnTo>
                  <a:pt x="1022350" y="1236526"/>
                </a:lnTo>
                <a:lnTo>
                  <a:pt x="1022350" y="1503618"/>
                </a:lnTo>
                <a:lnTo>
                  <a:pt x="1015081" y="1501809"/>
                </a:lnTo>
                <a:lnTo>
                  <a:pt x="1007584" y="1500226"/>
                </a:lnTo>
                <a:lnTo>
                  <a:pt x="1000315" y="1498643"/>
                </a:lnTo>
                <a:lnTo>
                  <a:pt x="992819" y="1497286"/>
                </a:lnTo>
                <a:lnTo>
                  <a:pt x="985095" y="1496607"/>
                </a:lnTo>
                <a:lnTo>
                  <a:pt x="977599" y="1495929"/>
                </a:lnTo>
                <a:lnTo>
                  <a:pt x="969875" y="1495250"/>
                </a:lnTo>
                <a:lnTo>
                  <a:pt x="962152" y="1495250"/>
                </a:lnTo>
                <a:lnTo>
                  <a:pt x="951021" y="1495703"/>
                </a:lnTo>
                <a:lnTo>
                  <a:pt x="940117" y="1496381"/>
                </a:lnTo>
                <a:lnTo>
                  <a:pt x="929213" y="1497738"/>
                </a:lnTo>
                <a:lnTo>
                  <a:pt x="918764" y="1499547"/>
                </a:lnTo>
                <a:lnTo>
                  <a:pt x="908087" y="1502035"/>
                </a:lnTo>
                <a:lnTo>
                  <a:pt x="897637" y="1504749"/>
                </a:lnTo>
                <a:lnTo>
                  <a:pt x="887415" y="1508141"/>
                </a:lnTo>
                <a:lnTo>
                  <a:pt x="877420" y="1511986"/>
                </a:lnTo>
                <a:lnTo>
                  <a:pt x="867652" y="1516509"/>
                </a:lnTo>
                <a:lnTo>
                  <a:pt x="858111" y="1521032"/>
                </a:lnTo>
                <a:lnTo>
                  <a:pt x="848343" y="1526460"/>
                </a:lnTo>
                <a:lnTo>
                  <a:pt x="839483" y="1532114"/>
                </a:lnTo>
                <a:lnTo>
                  <a:pt x="830397" y="1538446"/>
                </a:lnTo>
                <a:lnTo>
                  <a:pt x="821765" y="1545231"/>
                </a:lnTo>
                <a:lnTo>
                  <a:pt x="813587" y="1552468"/>
                </a:lnTo>
                <a:lnTo>
                  <a:pt x="805636" y="1559931"/>
                </a:lnTo>
                <a:lnTo>
                  <a:pt x="801320" y="1564002"/>
                </a:lnTo>
                <a:lnTo>
                  <a:pt x="797458" y="1568299"/>
                </a:lnTo>
                <a:lnTo>
                  <a:pt x="789962" y="1577119"/>
                </a:lnTo>
                <a:lnTo>
                  <a:pt x="783147" y="1586166"/>
                </a:lnTo>
                <a:lnTo>
                  <a:pt x="776559" y="1595438"/>
                </a:lnTo>
                <a:lnTo>
                  <a:pt x="661842" y="1595438"/>
                </a:lnTo>
                <a:lnTo>
                  <a:pt x="656844" y="1595212"/>
                </a:lnTo>
                <a:lnTo>
                  <a:pt x="651847" y="1594307"/>
                </a:lnTo>
                <a:lnTo>
                  <a:pt x="647076" y="1593403"/>
                </a:lnTo>
                <a:lnTo>
                  <a:pt x="642760" y="1591593"/>
                </a:lnTo>
                <a:lnTo>
                  <a:pt x="638444" y="1589558"/>
                </a:lnTo>
                <a:lnTo>
                  <a:pt x="634355" y="1587070"/>
                </a:lnTo>
                <a:lnTo>
                  <a:pt x="630721" y="1584356"/>
                </a:lnTo>
                <a:lnTo>
                  <a:pt x="627086" y="1580964"/>
                </a:lnTo>
                <a:lnTo>
                  <a:pt x="623906" y="1577572"/>
                </a:lnTo>
                <a:lnTo>
                  <a:pt x="621180" y="1573727"/>
                </a:lnTo>
                <a:lnTo>
                  <a:pt x="618681" y="1569882"/>
                </a:lnTo>
                <a:lnTo>
                  <a:pt x="616637" y="1565585"/>
                </a:lnTo>
                <a:lnTo>
                  <a:pt x="614819" y="1560836"/>
                </a:lnTo>
                <a:lnTo>
                  <a:pt x="613683" y="1556313"/>
                </a:lnTo>
                <a:lnTo>
                  <a:pt x="613002" y="1551337"/>
                </a:lnTo>
                <a:lnTo>
                  <a:pt x="612775" y="1546588"/>
                </a:lnTo>
                <a:lnTo>
                  <a:pt x="612775" y="1236526"/>
                </a:lnTo>
                <a:lnTo>
                  <a:pt x="613002" y="1231551"/>
                </a:lnTo>
                <a:lnTo>
                  <a:pt x="613683" y="1226575"/>
                </a:lnTo>
                <a:lnTo>
                  <a:pt x="614819" y="1222052"/>
                </a:lnTo>
                <a:lnTo>
                  <a:pt x="616637" y="1217529"/>
                </a:lnTo>
                <a:lnTo>
                  <a:pt x="618681" y="1213232"/>
                </a:lnTo>
                <a:lnTo>
                  <a:pt x="621180" y="1209161"/>
                </a:lnTo>
                <a:lnTo>
                  <a:pt x="623906" y="1205543"/>
                </a:lnTo>
                <a:lnTo>
                  <a:pt x="627086" y="1201924"/>
                </a:lnTo>
                <a:lnTo>
                  <a:pt x="630721" y="1198758"/>
                </a:lnTo>
                <a:lnTo>
                  <a:pt x="634355" y="1196044"/>
                </a:lnTo>
                <a:lnTo>
                  <a:pt x="638444" y="1193330"/>
                </a:lnTo>
                <a:lnTo>
                  <a:pt x="642760" y="1191295"/>
                </a:lnTo>
                <a:lnTo>
                  <a:pt x="647076" y="1189938"/>
                </a:lnTo>
                <a:lnTo>
                  <a:pt x="651847" y="1188581"/>
                </a:lnTo>
                <a:lnTo>
                  <a:pt x="656844" y="1187676"/>
                </a:lnTo>
                <a:lnTo>
                  <a:pt x="661842" y="1187450"/>
                </a:lnTo>
                <a:close/>
                <a:moveTo>
                  <a:pt x="49267" y="1187450"/>
                </a:moveTo>
                <a:lnTo>
                  <a:pt x="360535" y="1187450"/>
                </a:lnTo>
                <a:lnTo>
                  <a:pt x="365757" y="1187676"/>
                </a:lnTo>
                <a:lnTo>
                  <a:pt x="370524" y="1188581"/>
                </a:lnTo>
                <a:lnTo>
                  <a:pt x="375292" y="1189938"/>
                </a:lnTo>
                <a:lnTo>
                  <a:pt x="379606" y="1191295"/>
                </a:lnTo>
                <a:lnTo>
                  <a:pt x="383920" y="1193330"/>
                </a:lnTo>
                <a:lnTo>
                  <a:pt x="388233" y="1196044"/>
                </a:lnTo>
                <a:lnTo>
                  <a:pt x="391866" y="1198758"/>
                </a:lnTo>
                <a:lnTo>
                  <a:pt x="395271" y="1201924"/>
                </a:lnTo>
                <a:lnTo>
                  <a:pt x="398450" y="1205543"/>
                </a:lnTo>
                <a:lnTo>
                  <a:pt x="401401" y="1209161"/>
                </a:lnTo>
                <a:lnTo>
                  <a:pt x="403672" y="1213232"/>
                </a:lnTo>
                <a:lnTo>
                  <a:pt x="405715" y="1217529"/>
                </a:lnTo>
                <a:lnTo>
                  <a:pt x="407531" y="1222052"/>
                </a:lnTo>
                <a:lnTo>
                  <a:pt x="408440" y="1226575"/>
                </a:lnTo>
                <a:lnTo>
                  <a:pt x="409348" y="1231551"/>
                </a:lnTo>
                <a:lnTo>
                  <a:pt x="409575" y="1236526"/>
                </a:lnTo>
                <a:lnTo>
                  <a:pt x="409575" y="1546588"/>
                </a:lnTo>
                <a:lnTo>
                  <a:pt x="409348" y="1551337"/>
                </a:lnTo>
                <a:lnTo>
                  <a:pt x="408440" y="1556313"/>
                </a:lnTo>
                <a:lnTo>
                  <a:pt x="407531" y="1560836"/>
                </a:lnTo>
                <a:lnTo>
                  <a:pt x="405715" y="1565585"/>
                </a:lnTo>
                <a:lnTo>
                  <a:pt x="403672" y="1569882"/>
                </a:lnTo>
                <a:lnTo>
                  <a:pt x="401401" y="1573727"/>
                </a:lnTo>
                <a:lnTo>
                  <a:pt x="398450" y="1577572"/>
                </a:lnTo>
                <a:lnTo>
                  <a:pt x="395271" y="1580964"/>
                </a:lnTo>
                <a:lnTo>
                  <a:pt x="391866" y="1584356"/>
                </a:lnTo>
                <a:lnTo>
                  <a:pt x="388233" y="1587070"/>
                </a:lnTo>
                <a:lnTo>
                  <a:pt x="383920" y="1589558"/>
                </a:lnTo>
                <a:lnTo>
                  <a:pt x="379606" y="1591593"/>
                </a:lnTo>
                <a:lnTo>
                  <a:pt x="375292" y="1593403"/>
                </a:lnTo>
                <a:lnTo>
                  <a:pt x="370524" y="1594307"/>
                </a:lnTo>
                <a:lnTo>
                  <a:pt x="365757" y="1595212"/>
                </a:lnTo>
                <a:lnTo>
                  <a:pt x="360535" y="1595438"/>
                </a:lnTo>
                <a:lnTo>
                  <a:pt x="49267" y="1595438"/>
                </a:lnTo>
                <a:lnTo>
                  <a:pt x="44272" y="1595212"/>
                </a:lnTo>
                <a:lnTo>
                  <a:pt x="39277" y="1594307"/>
                </a:lnTo>
                <a:lnTo>
                  <a:pt x="35191" y="1593403"/>
                </a:lnTo>
                <a:lnTo>
                  <a:pt x="31331" y="1592046"/>
                </a:lnTo>
                <a:lnTo>
                  <a:pt x="27471" y="1590237"/>
                </a:lnTo>
                <a:lnTo>
                  <a:pt x="23839" y="1588427"/>
                </a:lnTo>
                <a:lnTo>
                  <a:pt x="20433" y="1586166"/>
                </a:lnTo>
                <a:lnTo>
                  <a:pt x="17028" y="1583452"/>
                </a:lnTo>
                <a:lnTo>
                  <a:pt x="14303" y="1580738"/>
                </a:lnTo>
                <a:lnTo>
                  <a:pt x="11352" y="1577572"/>
                </a:lnTo>
                <a:lnTo>
                  <a:pt x="8854" y="1574179"/>
                </a:lnTo>
                <a:lnTo>
                  <a:pt x="6811" y="1570787"/>
                </a:lnTo>
                <a:lnTo>
                  <a:pt x="4768" y="1567168"/>
                </a:lnTo>
                <a:lnTo>
                  <a:pt x="3178" y="1563324"/>
                </a:lnTo>
                <a:lnTo>
                  <a:pt x="1816" y="1559479"/>
                </a:lnTo>
                <a:lnTo>
                  <a:pt x="908" y="1555182"/>
                </a:lnTo>
                <a:lnTo>
                  <a:pt x="227" y="1550885"/>
                </a:lnTo>
                <a:lnTo>
                  <a:pt x="0" y="1546588"/>
                </a:lnTo>
                <a:lnTo>
                  <a:pt x="0" y="1236526"/>
                </a:lnTo>
                <a:lnTo>
                  <a:pt x="227" y="1232003"/>
                </a:lnTo>
                <a:lnTo>
                  <a:pt x="908" y="1227932"/>
                </a:lnTo>
                <a:lnTo>
                  <a:pt x="1816" y="1223861"/>
                </a:lnTo>
                <a:lnTo>
                  <a:pt x="3178" y="1219564"/>
                </a:lnTo>
                <a:lnTo>
                  <a:pt x="4768" y="1215720"/>
                </a:lnTo>
                <a:lnTo>
                  <a:pt x="6811" y="1212101"/>
                </a:lnTo>
                <a:lnTo>
                  <a:pt x="8854" y="1208709"/>
                </a:lnTo>
                <a:lnTo>
                  <a:pt x="11352" y="1205543"/>
                </a:lnTo>
                <a:lnTo>
                  <a:pt x="14303" y="1202377"/>
                </a:lnTo>
                <a:lnTo>
                  <a:pt x="17028" y="1199663"/>
                </a:lnTo>
                <a:lnTo>
                  <a:pt x="20433" y="1196949"/>
                </a:lnTo>
                <a:lnTo>
                  <a:pt x="23839" y="1194687"/>
                </a:lnTo>
                <a:lnTo>
                  <a:pt x="27471" y="1192652"/>
                </a:lnTo>
                <a:lnTo>
                  <a:pt x="31331" y="1191069"/>
                </a:lnTo>
                <a:lnTo>
                  <a:pt x="35191" y="1189486"/>
                </a:lnTo>
                <a:lnTo>
                  <a:pt x="39277" y="1188581"/>
                </a:lnTo>
                <a:lnTo>
                  <a:pt x="44272" y="1187676"/>
                </a:lnTo>
                <a:lnTo>
                  <a:pt x="49267" y="1187450"/>
                </a:lnTo>
                <a:close/>
                <a:moveTo>
                  <a:pt x="1430620" y="788988"/>
                </a:moveTo>
                <a:lnTo>
                  <a:pt x="1436973" y="789215"/>
                </a:lnTo>
                <a:lnTo>
                  <a:pt x="1443553" y="789669"/>
                </a:lnTo>
                <a:lnTo>
                  <a:pt x="1449906" y="790349"/>
                </a:lnTo>
                <a:lnTo>
                  <a:pt x="1456033" y="791483"/>
                </a:lnTo>
                <a:lnTo>
                  <a:pt x="1462386" y="793071"/>
                </a:lnTo>
                <a:lnTo>
                  <a:pt x="1468285" y="794659"/>
                </a:lnTo>
                <a:lnTo>
                  <a:pt x="1474184" y="796700"/>
                </a:lnTo>
                <a:lnTo>
                  <a:pt x="1479857" y="798968"/>
                </a:lnTo>
                <a:lnTo>
                  <a:pt x="1485529" y="801463"/>
                </a:lnTo>
                <a:lnTo>
                  <a:pt x="1490975" y="804185"/>
                </a:lnTo>
                <a:lnTo>
                  <a:pt x="1496420" y="807134"/>
                </a:lnTo>
                <a:lnTo>
                  <a:pt x="1501412" y="810536"/>
                </a:lnTo>
                <a:lnTo>
                  <a:pt x="1506403" y="814165"/>
                </a:lnTo>
                <a:lnTo>
                  <a:pt x="1511168" y="817794"/>
                </a:lnTo>
                <a:lnTo>
                  <a:pt x="1515706" y="821877"/>
                </a:lnTo>
                <a:lnTo>
                  <a:pt x="1520017" y="825960"/>
                </a:lnTo>
                <a:lnTo>
                  <a:pt x="1524555" y="830496"/>
                </a:lnTo>
                <a:lnTo>
                  <a:pt x="1528412" y="835032"/>
                </a:lnTo>
                <a:lnTo>
                  <a:pt x="1532269" y="840023"/>
                </a:lnTo>
                <a:lnTo>
                  <a:pt x="1535673" y="844786"/>
                </a:lnTo>
                <a:lnTo>
                  <a:pt x="1538849" y="850003"/>
                </a:lnTo>
                <a:lnTo>
                  <a:pt x="1542026" y="855219"/>
                </a:lnTo>
                <a:lnTo>
                  <a:pt x="1544976" y="860890"/>
                </a:lnTo>
                <a:lnTo>
                  <a:pt x="1547471" y="866334"/>
                </a:lnTo>
                <a:lnTo>
                  <a:pt x="1549740" y="872231"/>
                </a:lnTo>
                <a:lnTo>
                  <a:pt x="1551555" y="878128"/>
                </a:lnTo>
                <a:lnTo>
                  <a:pt x="1553371" y="884025"/>
                </a:lnTo>
                <a:lnTo>
                  <a:pt x="1554732" y="890150"/>
                </a:lnTo>
                <a:lnTo>
                  <a:pt x="1555867" y="896501"/>
                </a:lnTo>
                <a:lnTo>
                  <a:pt x="1556774" y="902625"/>
                </a:lnTo>
                <a:lnTo>
                  <a:pt x="1557228" y="908976"/>
                </a:lnTo>
                <a:lnTo>
                  <a:pt x="1557455" y="915780"/>
                </a:lnTo>
                <a:lnTo>
                  <a:pt x="1557455" y="1366471"/>
                </a:lnTo>
                <a:lnTo>
                  <a:pt x="2109264" y="1429526"/>
                </a:lnTo>
                <a:lnTo>
                  <a:pt x="2115163" y="1429753"/>
                </a:lnTo>
                <a:lnTo>
                  <a:pt x="2122424" y="1429980"/>
                </a:lnTo>
                <a:lnTo>
                  <a:pt x="2129458" y="1430660"/>
                </a:lnTo>
                <a:lnTo>
                  <a:pt x="2136265" y="1431341"/>
                </a:lnTo>
                <a:lnTo>
                  <a:pt x="2143298" y="1432702"/>
                </a:lnTo>
                <a:lnTo>
                  <a:pt x="2150105" y="1434290"/>
                </a:lnTo>
                <a:lnTo>
                  <a:pt x="2156458" y="1436104"/>
                </a:lnTo>
                <a:lnTo>
                  <a:pt x="2162811" y="1438372"/>
                </a:lnTo>
                <a:lnTo>
                  <a:pt x="2169391" y="1440867"/>
                </a:lnTo>
                <a:lnTo>
                  <a:pt x="2175291" y="1443589"/>
                </a:lnTo>
                <a:lnTo>
                  <a:pt x="2181417" y="1446538"/>
                </a:lnTo>
                <a:lnTo>
                  <a:pt x="2187089" y="1449940"/>
                </a:lnTo>
                <a:lnTo>
                  <a:pt x="2192761" y="1453569"/>
                </a:lnTo>
                <a:lnTo>
                  <a:pt x="2198207" y="1457425"/>
                </a:lnTo>
                <a:lnTo>
                  <a:pt x="2203652" y="1461508"/>
                </a:lnTo>
                <a:lnTo>
                  <a:pt x="2208644" y="1465817"/>
                </a:lnTo>
                <a:lnTo>
                  <a:pt x="2213409" y="1470581"/>
                </a:lnTo>
                <a:lnTo>
                  <a:pt x="2218174" y="1475571"/>
                </a:lnTo>
                <a:lnTo>
                  <a:pt x="2222485" y="1480334"/>
                </a:lnTo>
                <a:lnTo>
                  <a:pt x="2226569" y="1485778"/>
                </a:lnTo>
                <a:lnTo>
                  <a:pt x="2230426" y="1491221"/>
                </a:lnTo>
                <a:lnTo>
                  <a:pt x="2234056" y="1496892"/>
                </a:lnTo>
                <a:lnTo>
                  <a:pt x="2237460" y="1502562"/>
                </a:lnTo>
                <a:lnTo>
                  <a:pt x="2240409" y="1508686"/>
                </a:lnTo>
                <a:lnTo>
                  <a:pt x="2243132" y="1514584"/>
                </a:lnTo>
                <a:lnTo>
                  <a:pt x="2245628" y="1521161"/>
                </a:lnTo>
                <a:lnTo>
                  <a:pt x="2247897" y="1527512"/>
                </a:lnTo>
                <a:lnTo>
                  <a:pt x="2249939" y="1534090"/>
                </a:lnTo>
                <a:lnTo>
                  <a:pt x="2251300" y="1540668"/>
                </a:lnTo>
                <a:lnTo>
                  <a:pt x="2252435" y="1547699"/>
                </a:lnTo>
                <a:lnTo>
                  <a:pt x="2253569" y="1554731"/>
                </a:lnTo>
                <a:lnTo>
                  <a:pt x="2254023" y="1561535"/>
                </a:lnTo>
                <a:lnTo>
                  <a:pt x="2254250" y="1568793"/>
                </a:lnTo>
                <a:lnTo>
                  <a:pt x="2254250" y="2174175"/>
                </a:lnTo>
                <a:lnTo>
                  <a:pt x="2254023" y="2181206"/>
                </a:lnTo>
                <a:lnTo>
                  <a:pt x="2253569" y="2188237"/>
                </a:lnTo>
                <a:lnTo>
                  <a:pt x="2252435" y="2195269"/>
                </a:lnTo>
                <a:lnTo>
                  <a:pt x="2251300" y="2202073"/>
                </a:lnTo>
                <a:lnTo>
                  <a:pt x="2249939" y="2208651"/>
                </a:lnTo>
                <a:lnTo>
                  <a:pt x="2247897" y="2215456"/>
                </a:lnTo>
                <a:lnTo>
                  <a:pt x="2245628" y="2221807"/>
                </a:lnTo>
                <a:lnTo>
                  <a:pt x="2243132" y="2228158"/>
                </a:lnTo>
                <a:lnTo>
                  <a:pt x="2240409" y="2234282"/>
                </a:lnTo>
                <a:lnTo>
                  <a:pt x="2237460" y="2240179"/>
                </a:lnTo>
                <a:lnTo>
                  <a:pt x="2234056" y="2246076"/>
                </a:lnTo>
                <a:lnTo>
                  <a:pt x="2230426" y="2251747"/>
                </a:lnTo>
                <a:lnTo>
                  <a:pt x="2226569" y="2257191"/>
                </a:lnTo>
                <a:lnTo>
                  <a:pt x="2222485" y="2262407"/>
                </a:lnTo>
                <a:lnTo>
                  <a:pt x="2218174" y="2267624"/>
                </a:lnTo>
                <a:lnTo>
                  <a:pt x="2213409" y="2272161"/>
                </a:lnTo>
                <a:lnTo>
                  <a:pt x="2208644" y="2276924"/>
                </a:lnTo>
                <a:lnTo>
                  <a:pt x="2203652" y="2281233"/>
                </a:lnTo>
                <a:lnTo>
                  <a:pt x="2198207" y="2285316"/>
                </a:lnTo>
                <a:lnTo>
                  <a:pt x="2192761" y="2289172"/>
                </a:lnTo>
                <a:lnTo>
                  <a:pt x="2187089" y="2292801"/>
                </a:lnTo>
                <a:lnTo>
                  <a:pt x="2181417" y="2296204"/>
                </a:lnTo>
                <a:lnTo>
                  <a:pt x="2175291" y="2299152"/>
                </a:lnTo>
                <a:lnTo>
                  <a:pt x="2169391" y="2302101"/>
                </a:lnTo>
                <a:lnTo>
                  <a:pt x="2162811" y="2304596"/>
                </a:lnTo>
                <a:lnTo>
                  <a:pt x="2156458" y="2306637"/>
                </a:lnTo>
                <a:lnTo>
                  <a:pt x="2150105" y="2308452"/>
                </a:lnTo>
                <a:lnTo>
                  <a:pt x="2143298" y="2310040"/>
                </a:lnTo>
                <a:lnTo>
                  <a:pt x="2136265" y="2311400"/>
                </a:lnTo>
                <a:lnTo>
                  <a:pt x="2129458" y="2312308"/>
                </a:lnTo>
                <a:lnTo>
                  <a:pt x="2122424" y="2312988"/>
                </a:lnTo>
                <a:lnTo>
                  <a:pt x="2115163" y="2312988"/>
                </a:lnTo>
                <a:lnTo>
                  <a:pt x="1452175" y="2312988"/>
                </a:lnTo>
                <a:lnTo>
                  <a:pt x="1448091" y="2312761"/>
                </a:lnTo>
                <a:lnTo>
                  <a:pt x="1446276" y="2312761"/>
                </a:lnTo>
                <a:lnTo>
                  <a:pt x="1444688" y="2312761"/>
                </a:lnTo>
                <a:lnTo>
                  <a:pt x="1438562" y="2312988"/>
                </a:lnTo>
                <a:lnTo>
                  <a:pt x="1432662" y="2312761"/>
                </a:lnTo>
                <a:lnTo>
                  <a:pt x="1426536" y="2311854"/>
                </a:lnTo>
                <a:lnTo>
                  <a:pt x="1420864" y="2311174"/>
                </a:lnTo>
                <a:lnTo>
                  <a:pt x="1414738" y="2310040"/>
                </a:lnTo>
                <a:lnTo>
                  <a:pt x="1409065" y="2308452"/>
                </a:lnTo>
                <a:lnTo>
                  <a:pt x="1403393" y="2306637"/>
                </a:lnTo>
                <a:lnTo>
                  <a:pt x="1397721" y="2304823"/>
                </a:lnTo>
                <a:lnTo>
                  <a:pt x="1392275" y="2302554"/>
                </a:lnTo>
                <a:lnTo>
                  <a:pt x="1387057" y="2300059"/>
                </a:lnTo>
                <a:lnTo>
                  <a:pt x="1381838" y="2297111"/>
                </a:lnTo>
                <a:lnTo>
                  <a:pt x="1376846" y="2293935"/>
                </a:lnTo>
                <a:lnTo>
                  <a:pt x="1372081" y="2290533"/>
                </a:lnTo>
                <a:lnTo>
                  <a:pt x="1367317" y="2286904"/>
                </a:lnTo>
                <a:lnTo>
                  <a:pt x="1362779" y="2283048"/>
                </a:lnTo>
                <a:lnTo>
                  <a:pt x="1358241" y="2278965"/>
                </a:lnTo>
                <a:lnTo>
                  <a:pt x="878584" y="1799469"/>
                </a:lnTo>
                <a:lnTo>
                  <a:pt x="874500" y="1794933"/>
                </a:lnTo>
                <a:lnTo>
                  <a:pt x="870643" y="1790396"/>
                </a:lnTo>
                <a:lnTo>
                  <a:pt x="867013" y="1785633"/>
                </a:lnTo>
                <a:lnTo>
                  <a:pt x="863609" y="1781097"/>
                </a:lnTo>
                <a:lnTo>
                  <a:pt x="860433" y="1776107"/>
                </a:lnTo>
                <a:lnTo>
                  <a:pt x="857710" y="1771117"/>
                </a:lnTo>
                <a:lnTo>
                  <a:pt x="855214" y="1766126"/>
                </a:lnTo>
                <a:lnTo>
                  <a:pt x="852945" y="1760683"/>
                </a:lnTo>
                <a:lnTo>
                  <a:pt x="850903" y="1755466"/>
                </a:lnTo>
                <a:lnTo>
                  <a:pt x="849088" y="1750249"/>
                </a:lnTo>
                <a:lnTo>
                  <a:pt x="847727" y="1744805"/>
                </a:lnTo>
                <a:lnTo>
                  <a:pt x="846592" y="1739362"/>
                </a:lnTo>
                <a:lnTo>
                  <a:pt x="845458" y="1733691"/>
                </a:lnTo>
                <a:lnTo>
                  <a:pt x="845004" y="1728248"/>
                </a:lnTo>
                <a:lnTo>
                  <a:pt x="844550" y="1722577"/>
                </a:lnTo>
                <a:lnTo>
                  <a:pt x="844550" y="1716907"/>
                </a:lnTo>
                <a:lnTo>
                  <a:pt x="844550" y="1711463"/>
                </a:lnTo>
                <a:lnTo>
                  <a:pt x="845004" y="1705793"/>
                </a:lnTo>
                <a:lnTo>
                  <a:pt x="845458" y="1700122"/>
                </a:lnTo>
                <a:lnTo>
                  <a:pt x="846592" y="1694678"/>
                </a:lnTo>
                <a:lnTo>
                  <a:pt x="847727" y="1689235"/>
                </a:lnTo>
                <a:lnTo>
                  <a:pt x="849088" y="1683564"/>
                </a:lnTo>
                <a:lnTo>
                  <a:pt x="850903" y="1678347"/>
                </a:lnTo>
                <a:lnTo>
                  <a:pt x="852945" y="1673131"/>
                </a:lnTo>
                <a:lnTo>
                  <a:pt x="855214" y="1667914"/>
                </a:lnTo>
                <a:lnTo>
                  <a:pt x="857710" y="1662697"/>
                </a:lnTo>
                <a:lnTo>
                  <a:pt x="860433" y="1657707"/>
                </a:lnTo>
                <a:lnTo>
                  <a:pt x="863609" y="1652717"/>
                </a:lnTo>
                <a:lnTo>
                  <a:pt x="867013" y="1647954"/>
                </a:lnTo>
                <a:lnTo>
                  <a:pt x="870643" y="1643417"/>
                </a:lnTo>
                <a:lnTo>
                  <a:pt x="874500" y="1638881"/>
                </a:lnTo>
                <a:lnTo>
                  <a:pt x="878584" y="1634571"/>
                </a:lnTo>
                <a:lnTo>
                  <a:pt x="882668" y="1630488"/>
                </a:lnTo>
                <a:lnTo>
                  <a:pt x="887206" y="1626632"/>
                </a:lnTo>
                <a:lnTo>
                  <a:pt x="891744" y="1623230"/>
                </a:lnTo>
                <a:lnTo>
                  <a:pt x="896509" y="1619828"/>
                </a:lnTo>
                <a:lnTo>
                  <a:pt x="901047" y="1616879"/>
                </a:lnTo>
                <a:lnTo>
                  <a:pt x="906039" y="1613931"/>
                </a:lnTo>
                <a:lnTo>
                  <a:pt x="911030" y="1611436"/>
                </a:lnTo>
                <a:lnTo>
                  <a:pt x="916249" y="1609167"/>
                </a:lnTo>
                <a:lnTo>
                  <a:pt x="921694" y="1607353"/>
                </a:lnTo>
                <a:lnTo>
                  <a:pt x="927140" y="1605538"/>
                </a:lnTo>
                <a:lnTo>
                  <a:pt x="932585" y="1603951"/>
                </a:lnTo>
                <a:lnTo>
                  <a:pt x="938031" y="1602590"/>
                </a:lnTo>
                <a:lnTo>
                  <a:pt x="943703" y="1601682"/>
                </a:lnTo>
                <a:lnTo>
                  <a:pt x="949376" y="1600775"/>
                </a:lnTo>
                <a:lnTo>
                  <a:pt x="955275" y="1600548"/>
                </a:lnTo>
                <a:lnTo>
                  <a:pt x="960947" y="1600321"/>
                </a:lnTo>
                <a:lnTo>
                  <a:pt x="966847" y="1600548"/>
                </a:lnTo>
                <a:lnTo>
                  <a:pt x="972519" y="1600775"/>
                </a:lnTo>
                <a:lnTo>
                  <a:pt x="978191" y="1601682"/>
                </a:lnTo>
                <a:lnTo>
                  <a:pt x="983864" y="1602590"/>
                </a:lnTo>
                <a:lnTo>
                  <a:pt x="989536" y="1603951"/>
                </a:lnTo>
                <a:lnTo>
                  <a:pt x="994982" y="1605538"/>
                </a:lnTo>
                <a:lnTo>
                  <a:pt x="1000427" y="1607353"/>
                </a:lnTo>
                <a:lnTo>
                  <a:pt x="1005646" y="1609167"/>
                </a:lnTo>
                <a:lnTo>
                  <a:pt x="1010637" y="1611436"/>
                </a:lnTo>
                <a:lnTo>
                  <a:pt x="1015856" y="1613931"/>
                </a:lnTo>
                <a:lnTo>
                  <a:pt x="1020848" y="1616879"/>
                </a:lnTo>
                <a:lnTo>
                  <a:pt x="1025612" y="1619828"/>
                </a:lnTo>
                <a:lnTo>
                  <a:pt x="1030377" y="1623230"/>
                </a:lnTo>
                <a:lnTo>
                  <a:pt x="1034688" y="1626632"/>
                </a:lnTo>
                <a:lnTo>
                  <a:pt x="1038999" y="1630488"/>
                </a:lnTo>
                <a:lnTo>
                  <a:pt x="1043537" y="1634571"/>
                </a:lnTo>
                <a:lnTo>
                  <a:pt x="1303559" y="1894506"/>
                </a:lnTo>
                <a:lnTo>
                  <a:pt x="1303559" y="915780"/>
                </a:lnTo>
                <a:lnTo>
                  <a:pt x="1303786" y="908976"/>
                </a:lnTo>
                <a:lnTo>
                  <a:pt x="1304467" y="902625"/>
                </a:lnTo>
                <a:lnTo>
                  <a:pt x="1305147" y="896501"/>
                </a:lnTo>
                <a:lnTo>
                  <a:pt x="1306282" y="890150"/>
                </a:lnTo>
                <a:lnTo>
                  <a:pt x="1307643" y="884025"/>
                </a:lnTo>
                <a:lnTo>
                  <a:pt x="1309231" y="878128"/>
                </a:lnTo>
                <a:lnTo>
                  <a:pt x="1311273" y="872231"/>
                </a:lnTo>
                <a:lnTo>
                  <a:pt x="1313769" y="866334"/>
                </a:lnTo>
                <a:lnTo>
                  <a:pt x="1316265" y="860890"/>
                </a:lnTo>
                <a:lnTo>
                  <a:pt x="1318988" y="855219"/>
                </a:lnTo>
                <a:lnTo>
                  <a:pt x="1322164" y="850003"/>
                </a:lnTo>
                <a:lnTo>
                  <a:pt x="1325341" y="844786"/>
                </a:lnTo>
                <a:lnTo>
                  <a:pt x="1328971" y="840023"/>
                </a:lnTo>
                <a:lnTo>
                  <a:pt x="1332829" y="835032"/>
                </a:lnTo>
                <a:lnTo>
                  <a:pt x="1336686" y="830496"/>
                </a:lnTo>
                <a:lnTo>
                  <a:pt x="1340770" y="825960"/>
                </a:lnTo>
                <a:lnTo>
                  <a:pt x="1345081" y="821877"/>
                </a:lnTo>
                <a:lnTo>
                  <a:pt x="1349846" y="817794"/>
                </a:lnTo>
                <a:lnTo>
                  <a:pt x="1354610" y="814165"/>
                </a:lnTo>
                <a:lnTo>
                  <a:pt x="1359602" y="810536"/>
                </a:lnTo>
                <a:lnTo>
                  <a:pt x="1364821" y="807134"/>
                </a:lnTo>
                <a:lnTo>
                  <a:pt x="1370266" y="804185"/>
                </a:lnTo>
                <a:lnTo>
                  <a:pt x="1375485" y="801463"/>
                </a:lnTo>
                <a:lnTo>
                  <a:pt x="1381384" y="798968"/>
                </a:lnTo>
                <a:lnTo>
                  <a:pt x="1387057" y="796700"/>
                </a:lnTo>
                <a:lnTo>
                  <a:pt x="1392956" y="794659"/>
                </a:lnTo>
                <a:lnTo>
                  <a:pt x="1398855" y="793071"/>
                </a:lnTo>
                <a:lnTo>
                  <a:pt x="1404981" y="791483"/>
                </a:lnTo>
                <a:lnTo>
                  <a:pt x="1411107" y="790349"/>
                </a:lnTo>
                <a:lnTo>
                  <a:pt x="1417687" y="789669"/>
                </a:lnTo>
                <a:lnTo>
                  <a:pt x="1424040" y="789215"/>
                </a:lnTo>
                <a:lnTo>
                  <a:pt x="1430620" y="788988"/>
                </a:lnTo>
                <a:close/>
                <a:moveTo>
                  <a:pt x="1273230" y="585788"/>
                </a:moveTo>
                <a:lnTo>
                  <a:pt x="1584498" y="585788"/>
                </a:lnTo>
                <a:lnTo>
                  <a:pt x="1589493" y="586241"/>
                </a:lnTo>
                <a:lnTo>
                  <a:pt x="1594488" y="586922"/>
                </a:lnTo>
                <a:lnTo>
                  <a:pt x="1599028" y="588283"/>
                </a:lnTo>
                <a:lnTo>
                  <a:pt x="1603569" y="589643"/>
                </a:lnTo>
                <a:lnTo>
                  <a:pt x="1606975" y="591231"/>
                </a:lnTo>
                <a:lnTo>
                  <a:pt x="1609926" y="593045"/>
                </a:lnTo>
                <a:lnTo>
                  <a:pt x="1612878" y="594859"/>
                </a:lnTo>
                <a:lnTo>
                  <a:pt x="1615602" y="597127"/>
                </a:lnTo>
                <a:lnTo>
                  <a:pt x="1618327" y="599622"/>
                </a:lnTo>
                <a:lnTo>
                  <a:pt x="1620824" y="601890"/>
                </a:lnTo>
                <a:lnTo>
                  <a:pt x="1623094" y="604611"/>
                </a:lnTo>
                <a:lnTo>
                  <a:pt x="1625138" y="607559"/>
                </a:lnTo>
                <a:lnTo>
                  <a:pt x="1626954" y="610734"/>
                </a:lnTo>
                <a:lnTo>
                  <a:pt x="1628543" y="613683"/>
                </a:lnTo>
                <a:lnTo>
                  <a:pt x="1630132" y="617084"/>
                </a:lnTo>
                <a:lnTo>
                  <a:pt x="1631495" y="620486"/>
                </a:lnTo>
                <a:lnTo>
                  <a:pt x="1632176" y="623888"/>
                </a:lnTo>
                <a:lnTo>
                  <a:pt x="1632857" y="627290"/>
                </a:lnTo>
                <a:lnTo>
                  <a:pt x="1633538" y="631372"/>
                </a:lnTo>
                <a:lnTo>
                  <a:pt x="1633538" y="634774"/>
                </a:lnTo>
                <a:lnTo>
                  <a:pt x="1633538" y="805090"/>
                </a:lnTo>
                <a:lnTo>
                  <a:pt x="1629678" y="798286"/>
                </a:lnTo>
                <a:lnTo>
                  <a:pt x="1625819" y="791936"/>
                </a:lnTo>
                <a:lnTo>
                  <a:pt x="1621505" y="785586"/>
                </a:lnTo>
                <a:lnTo>
                  <a:pt x="1616964" y="779236"/>
                </a:lnTo>
                <a:lnTo>
                  <a:pt x="1612651" y="773113"/>
                </a:lnTo>
                <a:lnTo>
                  <a:pt x="1607656" y="767443"/>
                </a:lnTo>
                <a:lnTo>
                  <a:pt x="1602661" y="761547"/>
                </a:lnTo>
                <a:lnTo>
                  <a:pt x="1597666" y="756104"/>
                </a:lnTo>
                <a:lnTo>
                  <a:pt x="1592217" y="750661"/>
                </a:lnTo>
                <a:lnTo>
                  <a:pt x="1586541" y="745445"/>
                </a:lnTo>
                <a:lnTo>
                  <a:pt x="1580865" y="740456"/>
                </a:lnTo>
                <a:lnTo>
                  <a:pt x="1575189" y="735466"/>
                </a:lnTo>
                <a:lnTo>
                  <a:pt x="1568832" y="730704"/>
                </a:lnTo>
                <a:lnTo>
                  <a:pt x="1562702" y="726395"/>
                </a:lnTo>
                <a:lnTo>
                  <a:pt x="1556572" y="722086"/>
                </a:lnTo>
                <a:lnTo>
                  <a:pt x="1549988" y="718231"/>
                </a:lnTo>
                <a:lnTo>
                  <a:pt x="1543404" y="714375"/>
                </a:lnTo>
                <a:lnTo>
                  <a:pt x="1536593" y="710747"/>
                </a:lnTo>
                <a:lnTo>
                  <a:pt x="1529555" y="707118"/>
                </a:lnTo>
                <a:lnTo>
                  <a:pt x="1522744" y="703943"/>
                </a:lnTo>
                <a:lnTo>
                  <a:pt x="1515706" y="701222"/>
                </a:lnTo>
                <a:lnTo>
                  <a:pt x="1508213" y="698274"/>
                </a:lnTo>
                <a:lnTo>
                  <a:pt x="1500948" y="695779"/>
                </a:lnTo>
                <a:lnTo>
                  <a:pt x="1493456" y="693738"/>
                </a:lnTo>
                <a:lnTo>
                  <a:pt x="1485964" y="691697"/>
                </a:lnTo>
                <a:lnTo>
                  <a:pt x="1478245" y="689883"/>
                </a:lnTo>
                <a:lnTo>
                  <a:pt x="1470525" y="688295"/>
                </a:lnTo>
                <a:lnTo>
                  <a:pt x="1462806" y="686934"/>
                </a:lnTo>
                <a:lnTo>
                  <a:pt x="1454860" y="686254"/>
                </a:lnTo>
                <a:lnTo>
                  <a:pt x="1446686" y="685347"/>
                </a:lnTo>
                <a:lnTo>
                  <a:pt x="1438513" y="684893"/>
                </a:lnTo>
                <a:lnTo>
                  <a:pt x="1430567" y="684893"/>
                </a:lnTo>
                <a:lnTo>
                  <a:pt x="1421939" y="684893"/>
                </a:lnTo>
                <a:lnTo>
                  <a:pt x="1413766" y="685347"/>
                </a:lnTo>
                <a:lnTo>
                  <a:pt x="1405366" y="686254"/>
                </a:lnTo>
                <a:lnTo>
                  <a:pt x="1397419" y="687161"/>
                </a:lnTo>
                <a:lnTo>
                  <a:pt x="1389246" y="688522"/>
                </a:lnTo>
                <a:lnTo>
                  <a:pt x="1381300" y="690109"/>
                </a:lnTo>
                <a:lnTo>
                  <a:pt x="1373353" y="691924"/>
                </a:lnTo>
                <a:lnTo>
                  <a:pt x="1365634" y="693965"/>
                </a:lnTo>
                <a:lnTo>
                  <a:pt x="1357915" y="696459"/>
                </a:lnTo>
                <a:lnTo>
                  <a:pt x="1350423" y="699181"/>
                </a:lnTo>
                <a:lnTo>
                  <a:pt x="1342930" y="701902"/>
                </a:lnTo>
                <a:lnTo>
                  <a:pt x="1335665" y="705077"/>
                </a:lnTo>
                <a:lnTo>
                  <a:pt x="1328400" y="708479"/>
                </a:lnTo>
                <a:lnTo>
                  <a:pt x="1321589" y="711881"/>
                </a:lnTo>
                <a:lnTo>
                  <a:pt x="1314551" y="715963"/>
                </a:lnTo>
                <a:lnTo>
                  <a:pt x="1307967" y="720045"/>
                </a:lnTo>
                <a:lnTo>
                  <a:pt x="1301383" y="724354"/>
                </a:lnTo>
                <a:lnTo>
                  <a:pt x="1295026" y="728663"/>
                </a:lnTo>
                <a:lnTo>
                  <a:pt x="1288442" y="733425"/>
                </a:lnTo>
                <a:lnTo>
                  <a:pt x="1282539" y="738188"/>
                </a:lnTo>
                <a:lnTo>
                  <a:pt x="1276636" y="743404"/>
                </a:lnTo>
                <a:lnTo>
                  <a:pt x="1270960" y="748847"/>
                </a:lnTo>
                <a:lnTo>
                  <a:pt x="1265284" y="754290"/>
                </a:lnTo>
                <a:lnTo>
                  <a:pt x="1259835" y="759959"/>
                </a:lnTo>
                <a:lnTo>
                  <a:pt x="1254613" y="765856"/>
                </a:lnTo>
                <a:lnTo>
                  <a:pt x="1249845" y="771752"/>
                </a:lnTo>
                <a:lnTo>
                  <a:pt x="1244850" y="778102"/>
                </a:lnTo>
                <a:lnTo>
                  <a:pt x="1240310" y="784452"/>
                </a:lnTo>
                <a:lnTo>
                  <a:pt x="1235769" y="790802"/>
                </a:lnTo>
                <a:lnTo>
                  <a:pt x="1231682" y="797606"/>
                </a:lnTo>
                <a:lnTo>
                  <a:pt x="1227823" y="804410"/>
                </a:lnTo>
                <a:lnTo>
                  <a:pt x="1223963" y="811213"/>
                </a:lnTo>
                <a:lnTo>
                  <a:pt x="1223963" y="634774"/>
                </a:lnTo>
                <a:lnTo>
                  <a:pt x="1224190" y="631372"/>
                </a:lnTo>
                <a:lnTo>
                  <a:pt x="1224644" y="627290"/>
                </a:lnTo>
                <a:lnTo>
                  <a:pt x="1225325" y="623888"/>
                </a:lnTo>
                <a:lnTo>
                  <a:pt x="1226233" y="620486"/>
                </a:lnTo>
                <a:lnTo>
                  <a:pt x="1227596" y="617084"/>
                </a:lnTo>
                <a:lnTo>
                  <a:pt x="1228731" y="613683"/>
                </a:lnTo>
                <a:lnTo>
                  <a:pt x="1230547" y="610734"/>
                </a:lnTo>
                <a:lnTo>
                  <a:pt x="1232363" y="607559"/>
                </a:lnTo>
                <a:lnTo>
                  <a:pt x="1234634" y="604611"/>
                </a:lnTo>
                <a:lnTo>
                  <a:pt x="1236904" y="601890"/>
                </a:lnTo>
                <a:lnTo>
                  <a:pt x="1239402" y="599622"/>
                </a:lnTo>
                <a:lnTo>
                  <a:pt x="1241899" y="597127"/>
                </a:lnTo>
                <a:lnTo>
                  <a:pt x="1244850" y="594859"/>
                </a:lnTo>
                <a:lnTo>
                  <a:pt x="1247802" y="593045"/>
                </a:lnTo>
                <a:lnTo>
                  <a:pt x="1250753" y="591231"/>
                </a:lnTo>
                <a:lnTo>
                  <a:pt x="1254159" y="589643"/>
                </a:lnTo>
                <a:lnTo>
                  <a:pt x="1258473" y="588283"/>
                </a:lnTo>
                <a:lnTo>
                  <a:pt x="1263240" y="586922"/>
                </a:lnTo>
                <a:lnTo>
                  <a:pt x="1268008" y="586241"/>
                </a:lnTo>
                <a:lnTo>
                  <a:pt x="1273230" y="585788"/>
                </a:lnTo>
                <a:close/>
                <a:moveTo>
                  <a:pt x="661842" y="585788"/>
                </a:moveTo>
                <a:lnTo>
                  <a:pt x="973283" y="585788"/>
                </a:lnTo>
                <a:lnTo>
                  <a:pt x="978280" y="586240"/>
                </a:lnTo>
                <a:lnTo>
                  <a:pt x="983051" y="586919"/>
                </a:lnTo>
                <a:lnTo>
                  <a:pt x="988048" y="588276"/>
                </a:lnTo>
                <a:lnTo>
                  <a:pt x="992364" y="589633"/>
                </a:lnTo>
                <a:lnTo>
                  <a:pt x="995772" y="591216"/>
                </a:lnTo>
                <a:lnTo>
                  <a:pt x="998725" y="593025"/>
                </a:lnTo>
                <a:lnTo>
                  <a:pt x="1001678" y="594834"/>
                </a:lnTo>
                <a:lnTo>
                  <a:pt x="1004404" y="597096"/>
                </a:lnTo>
                <a:lnTo>
                  <a:pt x="1007130" y="599583"/>
                </a:lnTo>
                <a:lnTo>
                  <a:pt x="1009629" y="601845"/>
                </a:lnTo>
                <a:lnTo>
                  <a:pt x="1011901" y="604559"/>
                </a:lnTo>
                <a:lnTo>
                  <a:pt x="1013945" y="607499"/>
                </a:lnTo>
                <a:lnTo>
                  <a:pt x="1015762" y="610665"/>
                </a:lnTo>
                <a:lnTo>
                  <a:pt x="1017580" y="613605"/>
                </a:lnTo>
                <a:lnTo>
                  <a:pt x="1018943" y="616998"/>
                </a:lnTo>
                <a:lnTo>
                  <a:pt x="1020306" y="620390"/>
                </a:lnTo>
                <a:lnTo>
                  <a:pt x="1020987" y="623782"/>
                </a:lnTo>
                <a:lnTo>
                  <a:pt x="1021896" y="627175"/>
                </a:lnTo>
                <a:lnTo>
                  <a:pt x="1022350" y="631246"/>
                </a:lnTo>
                <a:lnTo>
                  <a:pt x="1022350" y="634638"/>
                </a:lnTo>
                <a:lnTo>
                  <a:pt x="1022350" y="944926"/>
                </a:lnTo>
                <a:lnTo>
                  <a:pt x="1022350" y="949223"/>
                </a:lnTo>
                <a:lnTo>
                  <a:pt x="1021441" y="953294"/>
                </a:lnTo>
                <a:lnTo>
                  <a:pt x="1020760" y="957817"/>
                </a:lnTo>
                <a:lnTo>
                  <a:pt x="1019397" y="961662"/>
                </a:lnTo>
                <a:lnTo>
                  <a:pt x="1017807" y="965506"/>
                </a:lnTo>
                <a:lnTo>
                  <a:pt x="1015762" y="969125"/>
                </a:lnTo>
                <a:lnTo>
                  <a:pt x="1013718" y="972743"/>
                </a:lnTo>
                <a:lnTo>
                  <a:pt x="1011219" y="975910"/>
                </a:lnTo>
                <a:lnTo>
                  <a:pt x="1008266" y="979076"/>
                </a:lnTo>
                <a:lnTo>
                  <a:pt x="1005540" y="981564"/>
                </a:lnTo>
                <a:lnTo>
                  <a:pt x="1002133" y="984278"/>
                </a:lnTo>
                <a:lnTo>
                  <a:pt x="998725" y="986539"/>
                </a:lnTo>
                <a:lnTo>
                  <a:pt x="995090" y="988575"/>
                </a:lnTo>
                <a:lnTo>
                  <a:pt x="991229" y="990384"/>
                </a:lnTo>
                <a:lnTo>
                  <a:pt x="987367" y="991741"/>
                </a:lnTo>
                <a:lnTo>
                  <a:pt x="983278" y="992645"/>
                </a:lnTo>
                <a:lnTo>
                  <a:pt x="978280" y="993550"/>
                </a:lnTo>
                <a:lnTo>
                  <a:pt x="973283" y="993776"/>
                </a:lnTo>
                <a:lnTo>
                  <a:pt x="661842" y="993776"/>
                </a:lnTo>
                <a:lnTo>
                  <a:pt x="656844" y="993550"/>
                </a:lnTo>
                <a:lnTo>
                  <a:pt x="652074" y="992645"/>
                </a:lnTo>
                <a:lnTo>
                  <a:pt x="647985" y="991741"/>
                </a:lnTo>
                <a:lnTo>
                  <a:pt x="643896" y="990384"/>
                </a:lnTo>
                <a:lnTo>
                  <a:pt x="640034" y="988575"/>
                </a:lnTo>
                <a:lnTo>
                  <a:pt x="636400" y="986539"/>
                </a:lnTo>
                <a:lnTo>
                  <a:pt x="632992" y="984278"/>
                </a:lnTo>
                <a:lnTo>
                  <a:pt x="629585" y="981564"/>
                </a:lnTo>
                <a:lnTo>
                  <a:pt x="626859" y="979076"/>
                </a:lnTo>
                <a:lnTo>
                  <a:pt x="623906" y="975910"/>
                </a:lnTo>
                <a:lnTo>
                  <a:pt x="621407" y="972743"/>
                </a:lnTo>
                <a:lnTo>
                  <a:pt x="619362" y="969125"/>
                </a:lnTo>
                <a:lnTo>
                  <a:pt x="617318" y="965506"/>
                </a:lnTo>
                <a:lnTo>
                  <a:pt x="615728" y="961662"/>
                </a:lnTo>
                <a:lnTo>
                  <a:pt x="614365" y="957817"/>
                </a:lnTo>
                <a:lnTo>
                  <a:pt x="613683" y="953294"/>
                </a:lnTo>
                <a:lnTo>
                  <a:pt x="612775" y="949223"/>
                </a:lnTo>
                <a:lnTo>
                  <a:pt x="612775" y="944926"/>
                </a:lnTo>
                <a:lnTo>
                  <a:pt x="612775" y="634638"/>
                </a:lnTo>
                <a:lnTo>
                  <a:pt x="612775" y="631246"/>
                </a:lnTo>
                <a:lnTo>
                  <a:pt x="613229" y="627175"/>
                </a:lnTo>
                <a:lnTo>
                  <a:pt x="613911" y="623782"/>
                </a:lnTo>
                <a:lnTo>
                  <a:pt x="614819" y="620390"/>
                </a:lnTo>
                <a:lnTo>
                  <a:pt x="616182" y="616998"/>
                </a:lnTo>
                <a:lnTo>
                  <a:pt x="617545" y="613605"/>
                </a:lnTo>
                <a:lnTo>
                  <a:pt x="619362" y="610665"/>
                </a:lnTo>
                <a:lnTo>
                  <a:pt x="621180" y="607499"/>
                </a:lnTo>
                <a:lnTo>
                  <a:pt x="623224" y="604559"/>
                </a:lnTo>
                <a:lnTo>
                  <a:pt x="625496" y="601845"/>
                </a:lnTo>
                <a:lnTo>
                  <a:pt x="627995" y="599583"/>
                </a:lnTo>
                <a:lnTo>
                  <a:pt x="630721" y="597096"/>
                </a:lnTo>
                <a:lnTo>
                  <a:pt x="633447" y="594834"/>
                </a:lnTo>
                <a:lnTo>
                  <a:pt x="636400" y="593025"/>
                </a:lnTo>
                <a:lnTo>
                  <a:pt x="639353" y="591216"/>
                </a:lnTo>
                <a:lnTo>
                  <a:pt x="642760" y="589633"/>
                </a:lnTo>
                <a:lnTo>
                  <a:pt x="647076" y="588276"/>
                </a:lnTo>
                <a:lnTo>
                  <a:pt x="651847" y="586919"/>
                </a:lnTo>
                <a:lnTo>
                  <a:pt x="656844" y="586240"/>
                </a:lnTo>
                <a:lnTo>
                  <a:pt x="661842" y="585788"/>
                </a:lnTo>
                <a:close/>
                <a:moveTo>
                  <a:pt x="49267" y="585788"/>
                </a:moveTo>
                <a:lnTo>
                  <a:pt x="360535" y="585788"/>
                </a:lnTo>
                <a:lnTo>
                  <a:pt x="365757" y="586240"/>
                </a:lnTo>
                <a:lnTo>
                  <a:pt x="370524" y="586919"/>
                </a:lnTo>
                <a:lnTo>
                  <a:pt x="375292" y="588276"/>
                </a:lnTo>
                <a:lnTo>
                  <a:pt x="379606" y="589633"/>
                </a:lnTo>
                <a:lnTo>
                  <a:pt x="383011" y="591216"/>
                </a:lnTo>
                <a:lnTo>
                  <a:pt x="386190" y="593025"/>
                </a:lnTo>
                <a:lnTo>
                  <a:pt x="388914" y="594834"/>
                </a:lnTo>
                <a:lnTo>
                  <a:pt x="391866" y="597096"/>
                </a:lnTo>
                <a:lnTo>
                  <a:pt x="394363" y="599583"/>
                </a:lnTo>
                <a:lnTo>
                  <a:pt x="396861" y="601845"/>
                </a:lnTo>
                <a:lnTo>
                  <a:pt x="399358" y="604559"/>
                </a:lnTo>
                <a:lnTo>
                  <a:pt x="401401" y="607499"/>
                </a:lnTo>
                <a:lnTo>
                  <a:pt x="403218" y="610665"/>
                </a:lnTo>
                <a:lnTo>
                  <a:pt x="404580" y="613605"/>
                </a:lnTo>
                <a:lnTo>
                  <a:pt x="406169" y="616998"/>
                </a:lnTo>
                <a:lnTo>
                  <a:pt x="407531" y="620390"/>
                </a:lnTo>
                <a:lnTo>
                  <a:pt x="408213" y="623782"/>
                </a:lnTo>
                <a:lnTo>
                  <a:pt x="409121" y="627175"/>
                </a:lnTo>
                <a:lnTo>
                  <a:pt x="409575" y="631246"/>
                </a:lnTo>
                <a:lnTo>
                  <a:pt x="409575" y="634638"/>
                </a:lnTo>
                <a:lnTo>
                  <a:pt x="409575" y="944926"/>
                </a:lnTo>
                <a:lnTo>
                  <a:pt x="409348" y="949223"/>
                </a:lnTo>
                <a:lnTo>
                  <a:pt x="408894" y="953294"/>
                </a:lnTo>
                <a:lnTo>
                  <a:pt x="407986" y="957817"/>
                </a:lnTo>
                <a:lnTo>
                  <a:pt x="406623" y="961662"/>
                </a:lnTo>
                <a:lnTo>
                  <a:pt x="405034" y="965506"/>
                </a:lnTo>
                <a:lnTo>
                  <a:pt x="403218" y="969125"/>
                </a:lnTo>
                <a:lnTo>
                  <a:pt x="400720" y="972743"/>
                </a:lnTo>
                <a:lnTo>
                  <a:pt x="398450" y="975910"/>
                </a:lnTo>
                <a:lnTo>
                  <a:pt x="395726" y="979076"/>
                </a:lnTo>
                <a:lnTo>
                  <a:pt x="392774" y="981564"/>
                </a:lnTo>
                <a:lnTo>
                  <a:pt x="389368" y="984278"/>
                </a:lnTo>
                <a:lnTo>
                  <a:pt x="386190" y="986539"/>
                </a:lnTo>
                <a:lnTo>
                  <a:pt x="382557" y="988575"/>
                </a:lnTo>
                <a:lnTo>
                  <a:pt x="378698" y="990384"/>
                </a:lnTo>
                <a:lnTo>
                  <a:pt x="374611" y="991741"/>
                </a:lnTo>
                <a:lnTo>
                  <a:pt x="370524" y="992645"/>
                </a:lnTo>
                <a:lnTo>
                  <a:pt x="365757" y="993550"/>
                </a:lnTo>
                <a:lnTo>
                  <a:pt x="360535" y="993776"/>
                </a:lnTo>
                <a:lnTo>
                  <a:pt x="49267" y="993776"/>
                </a:lnTo>
                <a:lnTo>
                  <a:pt x="44272" y="993550"/>
                </a:lnTo>
                <a:lnTo>
                  <a:pt x="39277" y="992645"/>
                </a:lnTo>
                <a:lnTo>
                  <a:pt x="35191" y="991741"/>
                </a:lnTo>
                <a:lnTo>
                  <a:pt x="31331" y="990384"/>
                </a:lnTo>
                <a:lnTo>
                  <a:pt x="27471" y="988575"/>
                </a:lnTo>
                <a:lnTo>
                  <a:pt x="23839" y="986539"/>
                </a:lnTo>
                <a:lnTo>
                  <a:pt x="20433" y="984278"/>
                </a:lnTo>
                <a:lnTo>
                  <a:pt x="17028" y="981564"/>
                </a:lnTo>
                <a:lnTo>
                  <a:pt x="14303" y="979076"/>
                </a:lnTo>
                <a:lnTo>
                  <a:pt x="11352" y="975910"/>
                </a:lnTo>
                <a:lnTo>
                  <a:pt x="8854" y="972743"/>
                </a:lnTo>
                <a:lnTo>
                  <a:pt x="6811" y="969125"/>
                </a:lnTo>
                <a:lnTo>
                  <a:pt x="4768" y="965506"/>
                </a:lnTo>
                <a:lnTo>
                  <a:pt x="3178" y="961662"/>
                </a:lnTo>
                <a:lnTo>
                  <a:pt x="1816" y="957817"/>
                </a:lnTo>
                <a:lnTo>
                  <a:pt x="908" y="953294"/>
                </a:lnTo>
                <a:lnTo>
                  <a:pt x="227" y="949223"/>
                </a:lnTo>
                <a:lnTo>
                  <a:pt x="0" y="944926"/>
                </a:lnTo>
                <a:lnTo>
                  <a:pt x="0" y="634638"/>
                </a:lnTo>
                <a:lnTo>
                  <a:pt x="227" y="631246"/>
                </a:lnTo>
                <a:lnTo>
                  <a:pt x="908" y="627175"/>
                </a:lnTo>
                <a:lnTo>
                  <a:pt x="1362" y="623782"/>
                </a:lnTo>
                <a:lnTo>
                  <a:pt x="2270" y="620390"/>
                </a:lnTo>
                <a:lnTo>
                  <a:pt x="3632" y="616998"/>
                </a:lnTo>
                <a:lnTo>
                  <a:pt x="4995" y="613605"/>
                </a:lnTo>
                <a:lnTo>
                  <a:pt x="6811" y="610665"/>
                </a:lnTo>
                <a:lnTo>
                  <a:pt x="8627" y="607499"/>
                </a:lnTo>
                <a:lnTo>
                  <a:pt x="10670" y="604559"/>
                </a:lnTo>
                <a:lnTo>
                  <a:pt x="12941" y="601845"/>
                </a:lnTo>
                <a:lnTo>
                  <a:pt x="15438" y="599583"/>
                </a:lnTo>
                <a:lnTo>
                  <a:pt x="18163" y="597096"/>
                </a:lnTo>
                <a:lnTo>
                  <a:pt x="20887" y="594834"/>
                </a:lnTo>
                <a:lnTo>
                  <a:pt x="23839" y="593025"/>
                </a:lnTo>
                <a:lnTo>
                  <a:pt x="27017" y="591216"/>
                </a:lnTo>
                <a:lnTo>
                  <a:pt x="30196" y="589633"/>
                </a:lnTo>
                <a:lnTo>
                  <a:pt x="34736" y="588276"/>
                </a:lnTo>
                <a:lnTo>
                  <a:pt x="39277" y="586919"/>
                </a:lnTo>
                <a:lnTo>
                  <a:pt x="44272" y="586240"/>
                </a:lnTo>
                <a:lnTo>
                  <a:pt x="49267" y="585788"/>
                </a:lnTo>
                <a:close/>
                <a:moveTo>
                  <a:pt x="1273230" y="0"/>
                </a:moveTo>
                <a:lnTo>
                  <a:pt x="1584498" y="0"/>
                </a:lnTo>
                <a:lnTo>
                  <a:pt x="1589493" y="226"/>
                </a:lnTo>
                <a:lnTo>
                  <a:pt x="1594488" y="905"/>
                </a:lnTo>
                <a:lnTo>
                  <a:pt x="1599028" y="2263"/>
                </a:lnTo>
                <a:lnTo>
                  <a:pt x="1603569" y="3847"/>
                </a:lnTo>
                <a:lnTo>
                  <a:pt x="1607883" y="5883"/>
                </a:lnTo>
                <a:lnTo>
                  <a:pt x="1611969" y="8372"/>
                </a:lnTo>
                <a:lnTo>
                  <a:pt x="1615602" y="11314"/>
                </a:lnTo>
                <a:lnTo>
                  <a:pt x="1619235" y="14256"/>
                </a:lnTo>
                <a:lnTo>
                  <a:pt x="1622413" y="17650"/>
                </a:lnTo>
                <a:lnTo>
                  <a:pt x="1625138" y="21497"/>
                </a:lnTo>
                <a:lnTo>
                  <a:pt x="1627408" y="25796"/>
                </a:lnTo>
                <a:lnTo>
                  <a:pt x="1629678" y="29869"/>
                </a:lnTo>
                <a:lnTo>
                  <a:pt x="1631495" y="34395"/>
                </a:lnTo>
                <a:lnTo>
                  <a:pt x="1632403" y="39147"/>
                </a:lnTo>
                <a:lnTo>
                  <a:pt x="1633311" y="43899"/>
                </a:lnTo>
                <a:lnTo>
                  <a:pt x="1633538" y="48877"/>
                </a:lnTo>
                <a:lnTo>
                  <a:pt x="1633538" y="359111"/>
                </a:lnTo>
                <a:lnTo>
                  <a:pt x="1633311" y="364089"/>
                </a:lnTo>
                <a:lnTo>
                  <a:pt x="1632403" y="368841"/>
                </a:lnTo>
                <a:lnTo>
                  <a:pt x="1631495" y="373593"/>
                </a:lnTo>
                <a:lnTo>
                  <a:pt x="1629678" y="378119"/>
                </a:lnTo>
                <a:lnTo>
                  <a:pt x="1627408" y="382418"/>
                </a:lnTo>
                <a:lnTo>
                  <a:pt x="1625138" y="386491"/>
                </a:lnTo>
                <a:lnTo>
                  <a:pt x="1622413" y="390338"/>
                </a:lnTo>
                <a:lnTo>
                  <a:pt x="1619235" y="393732"/>
                </a:lnTo>
                <a:lnTo>
                  <a:pt x="1615602" y="396900"/>
                </a:lnTo>
                <a:lnTo>
                  <a:pt x="1611969" y="399615"/>
                </a:lnTo>
                <a:lnTo>
                  <a:pt x="1607883" y="402105"/>
                </a:lnTo>
                <a:lnTo>
                  <a:pt x="1603569" y="404141"/>
                </a:lnTo>
                <a:lnTo>
                  <a:pt x="1599028" y="405725"/>
                </a:lnTo>
                <a:lnTo>
                  <a:pt x="1594488" y="407083"/>
                </a:lnTo>
                <a:lnTo>
                  <a:pt x="1589493" y="407762"/>
                </a:lnTo>
                <a:lnTo>
                  <a:pt x="1584498" y="407988"/>
                </a:lnTo>
                <a:lnTo>
                  <a:pt x="1273230" y="407988"/>
                </a:lnTo>
                <a:lnTo>
                  <a:pt x="1268008" y="407762"/>
                </a:lnTo>
                <a:lnTo>
                  <a:pt x="1263240" y="407083"/>
                </a:lnTo>
                <a:lnTo>
                  <a:pt x="1258473" y="405725"/>
                </a:lnTo>
                <a:lnTo>
                  <a:pt x="1254159" y="404141"/>
                </a:lnTo>
                <a:lnTo>
                  <a:pt x="1249845" y="402105"/>
                </a:lnTo>
                <a:lnTo>
                  <a:pt x="1245532" y="399615"/>
                </a:lnTo>
                <a:lnTo>
                  <a:pt x="1241899" y="396900"/>
                </a:lnTo>
                <a:lnTo>
                  <a:pt x="1238493" y="393732"/>
                </a:lnTo>
                <a:lnTo>
                  <a:pt x="1235315" y="390338"/>
                </a:lnTo>
                <a:lnTo>
                  <a:pt x="1232363" y="386491"/>
                </a:lnTo>
                <a:lnTo>
                  <a:pt x="1229866" y="382418"/>
                </a:lnTo>
                <a:lnTo>
                  <a:pt x="1227823" y="378119"/>
                </a:lnTo>
                <a:lnTo>
                  <a:pt x="1226233" y="373593"/>
                </a:lnTo>
                <a:lnTo>
                  <a:pt x="1224871" y="368841"/>
                </a:lnTo>
                <a:lnTo>
                  <a:pt x="1224190" y="364089"/>
                </a:lnTo>
                <a:lnTo>
                  <a:pt x="1223963" y="359111"/>
                </a:lnTo>
                <a:lnTo>
                  <a:pt x="1223963" y="48877"/>
                </a:lnTo>
                <a:lnTo>
                  <a:pt x="1224190" y="43899"/>
                </a:lnTo>
                <a:lnTo>
                  <a:pt x="1224871" y="39147"/>
                </a:lnTo>
                <a:lnTo>
                  <a:pt x="1226233" y="34395"/>
                </a:lnTo>
                <a:lnTo>
                  <a:pt x="1227823" y="29869"/>
                </a:lnTo>
                <a:lnTo>
                  <a:pt x="1229866" y="25796"/>
                </a:lnTo>
                <a:lnTo>
                  <a:pt x="1232363" y="21497"/>
                </a:lnTo>
                <a:lnTo>
                  <a:pt x="1235315" y="17650"/>
                </a:lnTo>
                <a:lnTo>
                  <a:pt x="1238493" y="14256"/>
                </a:lnTo>
                <a:lnTo>
                  <a:pt x="1241899" y="11314"/>
                </a:lnTo>
                <a:lnTo>
                  <a:pt x="1245532" y="8372"/>
                </a:lnTo>
                <a:lnTo>
                  <a:pt x="1249845" y="5883"/>
                </a:lnTo>
                <a:lnTo>
                  <a:pt x="1254159" y="3847"/>
                </a:lnTo>
                <a:lnTo>
                  <a:pt x="1258473" y="2263"/>
                </a:lnTo>
                <a:lnTo>
                  <a:pt x="1263240" y="905"/>
                </a:lnTo>
                <a:lnTo>
                  <a:pt x="1268008" y="226"/>
                </a:lnTo>
                <a:lnTo>
                  <a:pt x="1273230" y="0"/>
                </a:lnTo>
                <a:close/>
                <a:moveTo>
                  <a:pt x="661842" y="0"/>
                </a:moveTo>
                <a:lnTo>
                  <a:pt x="973283" y="0"/>
                </a:lnTo>
                <a:lnTo>
                  <a:pt x="978280" y="226"/>
                </a:lnTo>
                <a:lnTo>
                  <a:pt x="983278" y="905"/>
                </a:lnTo>
                <a:lnTo>
                  <a:pt x="988048" y="2263"/>
                </a:lnTo>
                <a:lnTo>
                  <a:pt x="992364" y="3847"/>
                </a:lnTo>
                <a:lnTo>
                  <a:pt x="996681" y="5883"/>
                </a:lnTo>
                <a:lnTo>
                  <a:pt x="1000769" y="8372"/>
                </a:lnTo>
                <a:lnTo>
                  <a:pt x="1004404" y="11314"/>
                </a:lnTo>
                <a:lnTo>
                  <a:pt x="1008039" y="14256"/>
                </a:lnTo>
                <a:lnTo>
                  <a:pt x="1011219" y="17650"/>
                </a:lnTo>
                <a:lnTo>
                  <a:pt x="1013945" y="21497"/>
                </a:lnTo>
                <a:lnTo>
                  <a:pt x="1016444" y="25796"/>
                </a:lnTo>
                <a:lnTo>
                  <a:pt x="1018488" y="29869"/>
                </a:lnTo>
                <a:lnTo>
                  <a:pt x="1020306" y="34395"/>
                </a:lnTo>
                <a:lnTo>
                  <a:pt x="1021214" y="39147"/>
                </a:lnTo>
                <a:lnTo>
                  <a:pt x="1022123" y="43899"/>
                </a:lnTo>
                <a:lnTo>
                  <a:pt x="1022350" y="48877"/>
                </a:lnTo>
                <a:lnTo>
                  <a:pt x="1022350" y="359111"/>
                </a:lnTo>
                <a:lnTo>
                  <a:pt x="1022123" y="364089"/>
                </a:lnTo>
                <a:lnTo>
                  <a:pt x="1021214" y="368841"/>
                </a:lnTo>
                <a:lnTo>
                  <a:pt x="1020306" y="373593"/>
                </a:lnTo>
                <a:lnTo>
                  <a:pt x="1018488" y="378119"/>
                </a:lnTo>
                <a:lnTo>
                  <a:pt x="1016444" y="382418"/>
                </a:lnTo>
                <a:lnTo>
                  <a:pt x="1013945" y="386491"/>
                </a:lnTo>
                <a:lnTo>
                  <a:pt x="1011219" y="390338"/>
                </a:lnTo>
                <a:lnTo>
                  <a:pt x="1008039" y="393732"/>
                </a:lnTo>
                <a:lnTo>
                  <a:pt x="1004404" y="396900"/>
                </a:lnTo>
                <a:lnTo>
                  <a:pt x="1000769" y="399615"/>
                </a:lnTo>
                <a:lnTo>
                  <a:pt x="996681" y="402105"/>
                </a:lnTo>
                <a:lnTo>
                  <a:pt x="992364" y="404141"/>
                </a:lnTo>
                <a:lnTo>
                  <a:pt x="988048" y="405725"/>
                </a:lnTo>
                <a:lnTo>
                  <a:pt x="983278" y="407083"/>
                </a:lnTo>
                <a:lnTo>
                  <a:pt x="978280" y="407762"/>
                </a:lnTo>
                <a:lnTo>
                  <a:pt x="973283" y="407988"/>
                </a:lnTo>
                <a:lnTo>
                  <a:pt x="661842" y="407988"/>
                </a:lnTo>
                <a:lnTo>
                  <a:pt x="656844" y="407762"/>
                </a:lnTo>
                <a:lnTo>
                  <a:pt x="651847" y="407083"/>
                </a:lnTo>
                <a:lnTo>
                  <a:pt x="647076" y="405725"/>
                </a:lnTo>
                <a:lnTo>
                  <a:pt x="642760" y="404141"/>
                </a:lnTo>
                <a:lnTo>
                  <a:pt x="638444" y="402105"/>
                </a:lnTo>
                <a:lnTo>
                  <a:pt x="634355" y="399615"/>
                </a:lnTo>
                <a:lnTo>
                  <a:pt x="630721" y="396900"/>
                </a:lnTo>
                <a:lnTo>
                  <a:pt x="627086" y="393732"/>
                </a:lnTo>
                <a:lnTo>
                  <a:pt x="623906" y="390338"/>
                </a:lnTo>
                <a:lnTo>
                  <a:pt x="621180" y="386491"/>
                </a:lnTo>
                <a:lnTo>
                  <a:pt x="618681" y="382418"/>
                </a:lnTo>
                <a:lnTo>
                  <a:pt x="616637" y="378119"/>
                </a:lnTo>
                <a:lnTo>
                  <a:pt x="614819" y="373593"/>
                </a:lnTo>
                <a:lnTo>
                  <a:pt x="613683" y="368841"/>
                </a:lnTo>
                <a:lnTo>
                  <a:pt x="613002" y="364089"/>
                </a:lnTo>
                <a:lnTo>
                  <a:pt x="612775" y="359111"/>
                </a:lnTo>
                <a:lnTo>
                  <a:pt x="612775" y="48877"/>
                </a:lnTo>
                <a:lnTo>
                  <a:pt x="613002" y="43899"/>
                </a:lnTo>
                <a:lnTo>
                  <a:pt x="613683" y="39147"/>
                </a:lnTo>
                <a:lnTo>
                  <a:pt x="614819" y="34395"/>
                </a:lnTo>
                <a:lnTo>
                  <a:pt x="616637" y="29869"/>
                </a:lnTo>
                <a:lnTo>
                  <a:pt x="618681" y="25796"/>
                </a:lnTo>
                <a:lnTo>
                  <a:pt x="621180" y="21497"/>
                </a:lnTo>
                <a:lnTo>
                  <a:pt x="623906" y="17650"/>
                </a:lnTo>
                <a:lnTo>
                  <a:pt x="627086" y="14256"/>
                </a:lnTo>
                <a:lnTo>
                  <a:pt x="630721" y="11314"/>
                </a:lnTo>
                <a:lnTo>
                  <a:pt x="634355" y="8372"/>
                </a:lnTo>
                <a:lnTo>
                  <a:pt x="638444" y="5883"/>
                </a:lnTo>
                <a:lnTo>
                  <a:pt x="642760" y="3847"/>
                </a:lnTo>
                <a:lnTo>
                  <a:pt x="647076" y="2263"/>
                </a:lnTo>
                <a:lnTo>
                  <a:pt x="651847" y="905"/>
                </a:lnTo>
                <a:lnTo>
                  <a:pt x="656844" y="226"/>
                </a:lnTo>
                <a:lnTo>
                  <a:pt x="661842" y="0"/>
                </a:lnTo>
                <a:close/>
                <a:moveTo>
                  <a:pt x="49267" y="0"/>
                </a:moveTo>
                <a:lnTo>
                  <a:pt x="360535" y="0"/>
                </a:lnTo>
                <a:lnTo>
                  <a:pt x="365757" y="226"/>
                </a:lnTo>
                <a:lnTo>
                  <a:pt x="370524" y="905"/>
                </a:lnTo>
                <a:lnTo>
                  <a:pt x="375292" y="2263"/>
                </a:lnTo>
                <a:lnTo>
                  <a:pt x="379606" y="3847"/>
                </a:lnTo>
                <a:lnTo>
                  <a:pt x="383920" y="5883"/>
                </a:lnTo>
                <a:lnTo>
                  <a:pt x="388233" y="8372"/>
                </a:lnTo>
                <a:lnTo>
                  <a:pt x="391866" y="11314"/>
                </a:lnTo>
                <a:lnTo>
                  <a:pt x="395271" y="14256"/>
                </a:lnTo>
                <a:lnTo>
                  <a:pt x="398450" y="17650"/>
                </a:lnTo>
                <a:lnTo>
                  <a:pt x="401401" y="21497"/>
                </a:lnTo>
                <a:lnTo>
                  <a:pt x="403672" y="25796"/>
                </a:lnTo>
                <a:lnTo>
                  <a:pt x="405715" y="29869"/>
                </a:lnTo>
                <a:lnTo>
                  <a:pt x="407531" y="34395"/>
                </a:lnTo>
                <a:lnTo>
                  <a:pt x="408440" y="39147"/>
                </a:lnTo>
                <a:lnTo>
                  <a:pt x="409348" y="43899"/>
                </a:lnTo>
                <a:lnTo>
                  <a:pt x="409575" y="48877"/>
                </a:lnTo>
                <a:lnTo>
                  <a:pt x="409575" y="359111"/>
                </a:lnTo>
                <a:lnTo>
                  <a:pt x="409348" y="364089"/>
                </a:lnTo>
                <a:lnTo>
                  <a:pt x="408440" y="368841"/>
                </a:lnTo>
                <a:lnTo>
                  <a:pt x="407531" y="373593"/>
                </a:lnTo>
                <a:lnTo>
                  <a:pt x="405715" y="378119"/>
                </a:lnTo>
                <a:lnTo>
                  <a:pt x="403672" y="382418"/>
                </a:lnTo>
                <a:lnTo>
                  <a:pt x="401401" y="386491"/>
                </a:lnTo>
                <a:lnTo>
                  <a:pt x="398450" y="390338"/>
                </a:lnTo>
                <a:lnTo>
                  <a:pt x="395271" y="393732"/>
                </a:lnTo>
                <a:lnTo>
                  <a:pt x="391866" y="396900"/>
                </a:lnTo>
                <a:lnTo>
                  <a:pt x="388233" y="399615"/>
                </a:lnTo>
                <a:lnTo>
                  <a:pt x="383920" y="402105"/>
                </a:lnTo>
                <a:lnTo>
                  <a:pt x="379606" y="404141"/>
                </a:lnTo>
                <a:lnTo>
                  <a:pt x="375292" y="405725"/>
                </a:lnTo>
                <a:lnTo>
                  <a:pt x="370524" y="407083"/>
                </a:lnTo>
                <a:lnTo>
                  <a:pt x="365757" y="407762"/>
                </a:lnTo>
                <a:lnTo>
                  <a:pt x="360535" y="407988"/>
                </a:lnTo>
                <a:lnTo>
                  <a:pt x="49267" y="407988"/>
                </a:lnTo>
                <a:lnTo>
                  <a:pt x="44272" y="407762"/>
                </a:lnTo>
                <a:lnTo>
                  <a:pt x="39277" y="407083"/>
                </a:lnTo>
                <a:lnTo>
                  <a:pt x="35191" y="405951"/>
                </a:lnTo>
                <a:lnTo>
                  <a:pt x="31331" y="404594"/>
                </a:lnTo>
                <a:lnTo>
                  <a:pt x="27471" y="402783"/>
                </a:lnTo>
                <a:lnTo>
                  <a:pt x="23839" y="400747"/>
                </a:lnTo>
                <a:lnTo>
                  <a:pt x="20433" y="398710"/>
                </a:lnTo>
                <a:lnTo>
                  <a:pt x="17028" y="396221"/>
                </a:lnTo>
                <a:lnTo>
                  <a:pt x="14303" y="393279"/>
                </a:lnTo>
                <a:lnTo>
                  <a:pt x="11352" y="390338"/>
                </a:lnTo>
                <a:lnTo>
                  <a:pt x="8854" y="386944"/>
                </a:lnTo>
                <a:lnTo>
                  <a:pt x="6811" y="383323"/>
                </a:lnTo>
                <a:lnTo>
                  <a:pt x="4768" y="379703"/>
                </a:lnTo>
                <a:lnTo>
                  <a:pt x="3178" y="375856"/>
                </a:lnTo>
                <a:lnTo>
                  <a:pt x="1816" y="371783"/>
                </a:lnTo>
                <a:lnTo>
                  <a:pt x="908" y="367710"/>
                </a:lnTo>
                <a:lnTo>
                  <a:pt x="227" y="363636"/>
                </a:lnTo>
                <a:lnTo>
                  <a:pt x="0" y="359111"/>
                </a:lnTo>
                <a:lnTo>
                  <a:pt x="0" y="48877"/>
                </a:lnTo>
                <a:lnTo>
                  <a:pt x="227" y="44578"/>
                </a:lnTo>
                <a:lnTo>
                  <a:pt x="908" y="40278"/>
                </a:lnTo>
                <a:lnTo>
                  <a:pt x="1816" y="36205"/>
                </a:lnTo>
                <a:lnTo>
                  <a:pt x="3178" y="32132"/>
                </a:lnTo>
                <a:lnTo>
                  <a:pt x="4768" y="28285"/>
                </a:lnTo>
                <a:lnTo>
                  <a:pt x="6811" y="24665"/>
                </a:lnTo>
                <a:lnTo>
                  <a:pt x="8854" y="21044"/>
                </a:lnTo>
                <a:lnTo>
                  <a:pt x="11352" y="17650"/>
                </a:lnTo>
                <a:lnTo>
                  <a:pt x="14303" y="14708"/>
                </a:lnTo>
                <a:lnTo>
                  <a:pt x="17028" y="11993"/>
                </a:lnTo>
                <a:lnTo>
                  <a:pt x="20433" y="9504"/>
                </a:lnTo>
                <a:lnTo>
                  <a:pt x="23839" y="7241"/>
                </a:lnTo>
                <a:lnTo>
                  <a:pt x="27471" y="5204"/>
                </a:lnTo>
                <a:lnTo>
                  <a:pt x="31331" y="3394"/>
                </a:lnTo>
                <a:lnTo>
                  <a:pt x="35191" y="2036"/>
                </a:lnTo>
                <a:lnTo>
                  <a:pt x="39277" y="905"/>
                </a:lnTo>
                <a:lnTo>
                  <a:pt x="44272" y="226"/>
                </a:lnTo>
                <a:lnTo>
                  <a:pt x="49267"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25" name="椭圆 20"/>
          <p:cNvSpPr/>
          <p:nvPr/>
        </p:nvSpPr>
        <p:spPr bwMode="auto">
          <a:xfrm>
            <a:off x="7866063" y="2409825"/>
            <a:ext cx="996950" cy="99695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31" name="KSO_Shape"/>
          <p:cNvSpPr>
            <a:spLocks noChangeAspect="1"/>
          </p:cNvSpPr>
          <p:nvPr/>
        </p:nvSpPr>
        <p:spPr bwMode="auto">
          <a:xfrm>
            <a:off x="8147050" y="2725738"/>
            <a:ext cx="436563" cy="365125"/>
          </a:xfrm>
          <a:custGeom>
            <a:avLst/>
            <a:gdLst>
              <a:gd name="T0" fmla="*/ 33409 w 3880"/>
              <a:gd name="T1" fmla="*/ 768452 h 3220"/>
              <a:gd name="T2" fmla="*/ 945672 w 3880"/>
              <a:gd name="T3" fmla="*/ 822745 h 3220"/>
              <a:gd name="T4" fmla="*/ 630603 w 3880"/>
              <a:gd name="T5" fmla="*/ 791190 h 3220"/>
              <a:gd name="T6" fmla="*/ 1262134 w 3880"/>
              <a:gd name="T7" fmla="*/ 549425 h 3220"/>
              <a:gd name="T8" fmla="*/ 1547042 w 3880"/>
              <a:gd name="T9" fmla="*/ 890031 h 3220"/>
              <a:gd name="T10" fmla="*/ 1800397 w 3880"/>
              <a:gd name="T11" fmla="*/ 816249 h 3220"/>
              <a:gd name="T12" fmla="*/ 1547042 w 3880"/>
              <a:gd name="T13" fmla="*/ 1494213 h 3220"/>
              <a:gd name="T14" fmla="*/ 1220836 w 3880"/>
              <a:gd name="T15" fmla="*/ 1262656 h 3220"/>
              <a:gd name="T16" fmla="*/ 44082 w 3880"/>
              <a:gd name="T17" fmla="*/ 1139685 h 3220"/>
              <a:gd name="T18" fmla="*/ 0 w 3880"/>
              <a:gd name="T19" fmla="*/ 1013930 h 3220"/>
              <a:gd name="T20" fmla="*/ 0 w 3880"/>
              <a:gd name="T21" fmla="*/ 894208 h 3220"/>
              <a:gd name="T22" fmla="*/ 818531 w 3880"/>
              <a:gd name="T23" fmla="*/ 54293 h 3220"/>
              <a:gd name="T24" fmla="*/ 883494 w 3880"/>
              <a:gd name="T25" fmla="*/ 2320 h 3220"/>
              <a:gd name="T26" fmla="*/ 979082 w 3880"/>
              <a:gd name="T27" fmla="*/ 51045 h 3220"/>
              <a:gd name="T28" fmla="*/ 812963 w 3880"/>
              <a:gd name="T29" fmla="*/ 417173 h 3220"/>
              <a:gd name="T30" fmla="*/ 718303 w 3880"/>
              <a:gd name="T31" fmla="*/ 370769 h 3220"/>
              <a:gd name="T32" fmla="*/ 760529 w 3880"/>
              <a:gd name="T33" fmla="*/ 174480 h 3220"/>
              <a:gd name="T34" fmla="*/ 786978 w 3880"/>
              <a:gd name="T35" fmla="*/ 185152 h 3220"/>
              <a:gd name="T36" fmla="*/ 744752 w 3880"/>
              <a:gd name="T37" fmla="*/ 336430 h 3220"/>
              <a:gd name="T38" fmla="*/ 818067 w 3880"/>
              <a:gd name="T39" fmla="*/ 197682 h 3220"/>
              <a:gd name="T40" fmla="*/ 860293 w 3880"/>
              <a:gd name="T41" fmla="*/ 46404 h 3220"/>
              <a:gd name="T42" fmla="*/ 638027 w 3880"/>
              <a:gd name="T43" fmla="*/ 329469 h 3220"/>
              <a:gd name="T44" fmla="*/ 498357 w 3880"/>
              <a:gd name="T45" fmla="*/ 152670 h 3220"/>
              <a:gd name="T46" fmla="*/ 390705 w 3880"/>
              <a:gd name="T47" fmla="*/ 200930 h 3220"/>
              <a:gd name="T48" fmla="*/ 587449 w 3880"/>
              <a:gd name="T49" fmla="*/ 606966 h 3220"/>
              <a:gd name="T50" fmla="*/ 697886 w 3880"/>
              <a:gd name="T51" fmla="*/ 559634 h 3220"/>
              <a:gd name="T52" fmla="*/ 699742 w 3880"/>
              <a:gd name="T53" fmla="*/ 466826 h 3220"/>
              <a:gd name="T54" fmla="*/ 667725 w 3880"/>
              <a:gd name="T55" fmla="*/ 472394 h 3220"/>
              <a:gd name="T56" fmla="*/ 651484 w 3880"/>
              <a:gd name="T57" fmla="*/ 481211 h 3220"/>
              <a:gd name="T58" fmla="*/ 518310 w 3880"/>
              <a:gd name="T59" fmla="*/ 235269 h 3220"/>
              <a:gd name="T60" fmla="*/ 534087 w 3880"/>
              <a:gd name="T61" fmla="*/ 226916 h 3220"/>
              <a:gd name="T62" fmla="*/ 667725 w 3880"/>
              <a:gd name="T63" fmla="*/ 472394 h 3220"/>
              <a:gd name="T64" fmla="*/ 187928 w 3880"/>
              <a:gd name="T65" fmla="*/ 523439 h 3220"/>
              <a:gd name="T66" fmla="*/ 97908 w 3880"/>
              <a:gd name="T67" fmla="*/ 547569 h 3220"/>
              <a:gd name="T68" fmla="*/ 77491 w 3880"/>
              <a:gd name="T69" fmla="*/ 665435 h 3220"/>
              <a:gd name="T70" fmla="*/ 518774 w 3880"/>
              <a:gd name="T71" fmla="*/ 761028 h 3220"/>
              <a:gd name="T72" fmla="*/ 539655 w 3880"/>
              <a:gd name="T73" fmla="*/ 644089 h 3220"/>
              <a:gd name="T74" fmla="*/ 335486 w 3880"/>
              <a:gd name="T75" fmla="*/ 551281 h 3220"/>
              <a:gd name="T76" fmla="*/ 327134 w 3880"/>
              <a:gd name="T77" fmla="*/ 582836 h 3220"/>
              <a:gd name="T78" fmla="*/ 153127 w 3880"/>
              <a:gd name="T79" fmla="*/ 555921 h 3220"/>
              <a:gd name="T80" fmla="*/ 317854 w 3880"/>
              <a:gd name="T81" fmla="*/ 619031 h 3220"/>
              <a:gd name="T82" fmla="*/ 492325 w 3880"/>
              <a:gd name="T83" fmla="*/ 645481 h 32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80" h="3220">
                <a:moveTo>
                  <a:pt x="0" y="1927"/>
                </a:moveTo>
                <a:cubicBezTo>
                  <a:pt x="72" y="1656"/>
                  <a:pt x="72" y="1656"/>
                  <a:pt x="72" y="1656"/>
                </a:cubicBezTo>
                <a:cubicBezTo>
                  <a:pt x="1176" y="2007"/>
                  <a:pt x="1176" y="2007"/>
                  <a:pt x="1176" y="2007"/>
                </a:cubicBezTo>
                <a:cubicBezTo>
                  <a:pt x="2038" y="1773"/>
                  <a:pt x="2038" y="1773"/>
                  <a:pt x="2038" y="1773"/>
                </a:cubicBezTo>
                <a:cubicBezTo>
                  <a:pt x="2036" y="1705"/>
                  <a:pt x="2036" y="1705"/>
                  <a:pt x="2036" y="1705"/>
                </a:cubicBezTo>
                <a:cubicBezTo>
                  <a:pt x="1359" y="1705"/>
                  <a:pt x="1359" y="1705"/>
                  <a:pt x="1359" y="1705"/>
                </a:cubicBezTo>
                <a:cubicBezTo>
                  <a:pt x="1496" y="1378"/>
                  <a:pt x="1496" y="1378"/>
                  <a:pt x="1496" y="1378"/>
                </a:cubicBezTo>
                <a:cubicBezTo>
                  <a:pt x="2720" y="1184"/>
                  <a:pt x="2720" y="1184"/>
                  <a:pt x="2720" y="1184"/>
                </a:cubicBezTo>
                <a:cubicBezTo>
                  <a:pt x="3274" y="1900"/>
                  <a:pt x="3274" y="1900"/>
                  <a:pt x="3274" y="1900"/>
                </a:cubicBezTo>
                <a:cubicBezTo>
                  <a:pt x="3334" y="1918"/>
                  <a:pt x="3334" y="1918"/>
                  <a:pt x="3334" y="1918"/>
                </a:cubicBezTo>
                <a:cubicBezTo>
                  <a:pt x="3334" y="1759"/>
                  <a:pt x="3334" y="1759"/>
                  <a:pt x="3334" y="1759"/>
                </a:cubicBezTo>
                <a:cubicBezTo>
                  <a:pt x="3880" y="1759"/>
                  <a:pt x="3880" y="1759"/>
                  <a:pt x="3880" y="1759"/>
                </a:cubicBezTo>
                <a:cubicBezTo>
                  <a:pt x="3880" y="3220"/>
                  <a:pt x="3880" y="3220"/>
                  <a:pt x="3880" y="3220"/>
                </a:cubicBezTo>
                <a:cubicBezTo>
                  <a:pt x="3334" y="3220"/>
                  <a:pt x="3334" y="3220"/>
                  <a:pt x="3334" y="3220"/>
                </a:cubicBezTo>
                <a:cubicBezTo>
                  <a:pt x="3334" y="2991"/>
                  <a:pt x="3334" y="2991"/>
                  <a:pt x="3334" y="2991"/>
                </a:cubicBezTo>
                <a:cubicBezTo>
                  <a:pt x="2631" y="2721"/>
                  <a:pt x="2631" y="2721"/>
                  <a:pt x="2631" y="2721"/>
                </a:cubicBezTo>
                <a:cubicBezTo>
                  <a:pt x="1001" y="2922"/>
                  <a:pt x="1001" y="2922"/>
                  <a:pt x="1001" y="2922"/>
                </a:cubicBezTo>
                <a:cubicBezTo>
                  <a:pt x="95" y="2456"/>
                  <a:pt x="95" y="2456"/>
                  <a:pt x="95" y="2456"/>
                </a:cubicBezTo>
                <a:cubicBezTo>
                  <a:pt x="122" y="2284"/>
                  <a:pt x="122" y="2284"/>
                  <a:pt x="122" y="2284"/>
                </a:cubicBezTo>
                <a:cubicBezTo>
                  <a:pt x="0" y="2185"/>
                  <a:pt x="0" y="2185"/>
                  <a:pt x="0" y="2185"/>
                </a:cubicBezTo>
                <a:cubicBezTo>
                  <a:pt x="18" y="2004"/>
                  <a:pt x="18" y="2004"/>
                  <a:pt x="18" y="2004"/>
                </a:cubicBezTo>
                <a:cubicBezTo>
                  <a:pt x="0" y="1927"/>
                  <a:pt x="0" y="1927"/>
                  <a:pt x="0" y="1927"/>
                </a:cubicBezTo>
                <a:close/>
                <a:moveTo>
                  <a:pt x="1639" y="376"/>
                </a:moveTo>
                <a:cubicBezTo>
                  <a:pt x="1680" y="273"/>
                  <a:pt x="1725" y="181"/>
                  <a:pt x="1764" y="117"/>
                </a:cubicBezTo>
                <a:cubicBezTo>
                  <a:pt x="1799" y="61"/>
                  <a:pt x="1833" y="23"/>
                  <a:pt x="1863" y="9"/>
                </a:cubicBezTo>
                <a:cubicBezTo>
                  <a:pt x="1880" y="1"/>
                  <a:pt x="1892" y="0"/>
                  <a:pt x="1904" y="5"/>
                </a:cubicBezTo>
                <a:cubicBezTo>
                  <a:pt x="1962" y="29"/>
                  <a:pt x="2023" y="53"/>
                  <a:pt x="2081" y="76"/>
                </a:cubicBezTo>
                <a:cubicBezTo>
                  <a:pt x="2100" y="88"/>
                  <a:pt x="2105" y="94"/>
                  <a:pt x="2110" y="110"/>
                </a:cubicBezTo>
                <a:cubicBezTo>
                  <a:pt x="2153" y="245"/>
                  <a:pt x="1930" y="828"/>
                  <a:pt x="1795" y="895"/>
                </a:cubicBezTo>
                <a:cubicBezTo>
                  <a:pt x="1778" y="903"/>
                  <a:pt x="1770" y="905"/>
                  <a:pt x="1752" y="899"/>
                </a:cubicBezTo>
                <a:cubicBezTo>
                  <a:pt x="1694" y="876"/>
                  <a:pt x="1634" y="851"/>
                  <a:pt x="1576" y="828"/>
                </a:cubicBezTo>
                <a:cubicBezTo>
                  <a:pt x="1562" y="822"/>
                  <a:pt x="1555" y="815"/>
                  <a:pt x="1548" y="799"/>
                </a:cubicBezTo>
                <a:cubicBezTo>
                  <a:pt x="1536" y="768"/>
                  <a:pt x="1537" y="716"/>
                  <a:pt x="1551" y="651"/>
                </a:cubicBezTo>
                <a:cubicBezTo>
                  <a:pt x="1567" y="577"/>
                  <a:pt x="1597" y="479"/>
                  <a:pt x="1639" y="376"/>
                </a:cubicBezTo>
                <a:close/>
                <a:moveTo>
                  <a:pt x="1813" y="157"/>
                </a:moveTo>
                <a:cubicBezTo>
                  <a:pt x="1777" y="215"/>
                  <a:pt x="1735" y="301"/>
                  <a:pt x="1696" y="399"/>
                </a:cubicBezTo>
                <a:cubicBezTo>
                  <a:pt x="1657" y="498"/>
                  <a:pt x="1628" y="588"/>
                  <a:pt x="1614" y="655"/>
                </a:cubicBezTo>
                <a:cubicBezTo>
                  <a:pt x="1604" y="702"/>
                  <a:pt x="1600" y="724"/>
                  <a:pt x="1605" y="725"/>
                </a:cubicBezTo>
                <a:cubicBezTo>
                  <a:pt x="1609" y="727"/>
                  <a:pt x="1622" y="709"/>
                  <a:pt x="1646" y="668"/>
                </a:cubicBezTo>
                <a:cubicBezTo>
                  <a:pt x="1682" y="610"/>
                  <a:pt x="1724" y="525"/>
                  <a:pt x="1763" y="426"/>
                </a:cubicBezTo>
                <a:cubicBezTo>
                  <a:pt x="1802" y="328"/>
                  <a:pt x="1831" y="237"/>
                  <a:pt x="1845" y="170"/>
                </a:cubicBezTo>
                <a:cubicBezTo>
                  <a:pt x="1855" y="124"/>
                  <a:pt x="1859" y="102"/>
                  <a:pt x="1854" y="100"/>
                </a:cubicBezTo>
                <a:cubicBezTo>
                  <a:pt x="1850" y="98"/>
                  <a:pt x="1838" y="117"/>
                  <a:pt x="1813" y="157"/>
                </a:cubicBezTo>
                <a:close/>
                <a:moveTo>
                  <a:pt x="1375" y="710"/>
                </a:moveTo>
                <a:cubicBezTo>
                  <a:pt x="1315" y="601"/>
                  <a:pt x="1253" y="504"/>
                  <a:pt x="1200" y="437"/>
                </a:cubicBezTo>
                <a:cubicBezTo>
                  <a:pt x="1154" y="379"/>
                  <a:pt x="1110" y="341"/>
                  <a:pt x="1074" y="329"/>
                </a:cubicBezTo>
                <a:cubicBezTo>
                  <a:pt x="1056" y="323"/>
                  <a:pt x="1045" y="325"/>
                  <a:pt x="1030" y="332"/>
                </a:cubicBezTo>
                <a:cubicBezTo>
                  <a:pt x="968" y="365"/>
                  <a:pt x="904" y="400"/>
                  <a:pt x="842" y="433"/>
                </a:cubicBezTo>
                <a:cubicBezTo>
                  <a:pt x="824" y="444"/>
                  <a:pt x="820" y="452"/>
                  <a:pt x="814" y="473"/>
                </a:cubicBezTo>
                <a:cubicBezTo>
                  <a:pt x="775" y="638"/>
                  <a:pt x="1119" y="1249"/>
                  <a:pt x="1266" y="1308"/>
                </a:cubicBezTo>
                <a:cubicBezTo>
                  <a:pt x="1283" y="1315"/>
                  <a:pt x="1292" y="1316"/>
                  <a:pt x="1316" y="1308"/>
                </a:cubicBezTo>
                <a:cubicBezTo>
                  <a:pt x="1378" y="1275"/>
                  <a:pt x="1442" y="1240"/>
                  <a:pt x="1504" y="1206"/>
                </a:cubicBezTo>
                <a:cubicBezTo>
                  <a:pt x="1518" y="1199"/>
                  <a:pt x="1526" y="1188"/>
                  <a:pt x="1531" y="1168"/>
                </a:cubicBezTo>
                <a:cubicBezTo>
                  <a:pt x="1540" y="1131"/>
                  <a:pt x="1532" y="1075"/>
                  <a:pt x="1508" y="1006"/>
                </a:cubicBezTo>
                <a:cubicBezTo>
                  <a:pt x="1481" y="925"/>
                  <a:pt x="1434" y="820"/>
                  <a:pt x="1375" y="710"/>
                </a:cubicBezTo>
                <a:close/>
                <a:moveTo>
                  <a:pt x="1439" y="1018"/>
                </a:moveTo>
                <a:cubicBezTo>
                  <a:pt x="1456" y="1069"/>
                  <a:pt x="1462" y="1093"/>
                  <a:pt x="1458" y="1095"/>
                </a:cubicBezTo>
                <a:cubicBezTo>
                  <a:pt x="1454" y="1098"/>
                  <a:pt x="1437" y="1079"/>
                  <a:pt x="1404" y="1037"/>
                </a:cubicBezTo>
                <a:cubicBezTo>
                  <a:pt x="1357" y="976"/>
                  <a:pt x="1299" y="887"/>
                  <a:pt x="1242" y="782"/>
                </a:cubicBezTo>
                <a:cubicBezTo>
                  <a:pt x="1185" y="678"/>
                  <a:pt x="1142" y="580"/>
                  <a:pt x="1117" y="507"/>
                </a:cubicBezTo>
                <a:cubicBezTo>
                  <a:pt x="1100" y="457"/>
                  <a:pt x="1093" y="433"/>
                  <a:pt x="1098" y="430"/>
                </a:cubicBezTo>
                <a:cubicBezTo>
                  <a:pt x="1102" y="428"/>
                  <a:pt x="1119" y="447"/>
                  <a:pt x="1151" y="489"/>
                </a:cubicBezTo>
                <a:cubicBezTo>
                  <a:pt x="1199" y="550"/>
                  <a:pt x="1257" y="639"/>
                  <a:pt x="1314" y="744"/>
                </a:cubicBezTo>
                <a:cubicBezTo>
                  <a:pt x="1370" y="848"/>
                  <a:pt x="1414" y="945"/>
                  <a:pt x="1439" y="1018"/>
                </a:cubicBezTo>
                <a:close/>
                <a:moveTo>
                  <a:pt x="723" y="1188"/>
                </a:moveTo>
                <a:cubicBezTo>
                  <a:pt x="603" y="1157"/>
                  <a:pt x="490" y="1136"/>
                  <a:pt x="405" y="1128"/>
                </a:cubicBezTo>
                <a:cubicBezTo>
                  <a:pt x="330" y="1122"/>
                  <a:pt x="273" y="1127"/>
                  <a:pt x="240" y="1146"/>
                </a:cubicBezTo>
                <a:cubicBezTo>
                  <a:pt x="223" y="1155"/>
                  <a:pt x="216" y="1164"/>
                  <a:pt x="211" y="1180"/>
                </a:cubicBezTo>
                <a:cubicBezTo>
                  <a:pt x="193" y="1248"/>
                  <a:pt x="174" y="1319"/>
                  <a:pt x="157" y="1386"/>
                </a:cubicBezTo>
                <a:cubicBezTo>
                  <a:pt x="152" y="1407"/>
                  <a:pt x="155" y="1416"/>
                  <a:pt x="167" y="1434"/>
                </a:cubicBezTo>
                <a:cubicBezTo>
                  <a:pt x="260" y="1575"/>
                  <a:pt x="940" y="1743"/>
                  <a:pt x="1085" y="1677"/>
                </a:cubicBezTo>
                <a:cubicBezTo>
                  <a:pt x="1101" y="1669"/>
                  <a:pt x="1108" y="1663"/>
                  <a:pt x="1118" y="1640"/>
                </a:cubicBezTo>
                <a:cubicBezTo>
                  <a:pt x="1136" y="1573"/>
                  <a:pt x="1155" y="1502"/>
                  <a:pt x="1173" y="1434"/>
                </a:cubicBezTo>
                <a:cubicBezTo>
                  <a:pt x="1177" y="1419"/>
                  <a:pt x="1174" y="1406"/>
                  <a:pt x="1163" y="1388"/>
                </a:cubicBezTo>
                <a:cubicBezTo>
                  <a:pt x="1143" y="1356"/>
                  <a:pt x="1096" y="1324"/>
                  <a:pt x="1030" y="1293"/>
                </a:cubicBezTo>
                <a:cubicBezTo>
                  <a:pt x="952" y="1258"/>
                  <a:pt x="844" y="1220"/>
                  <a:pt x="723" y="1188"/>
                </a:cubicBezTo>
                <a:close/>
                <a:moveTo>
                  <a:pt x="991" y="1353"/>
                </a:moveTo>
                <a:cubicBezTo>
                  <a:pt x="921" y="1321"/>
                  <a:pt x="821" y="1286"/>
                  <a:pt x="705" y="1256"/>
                </a:cubicBezTo>
                <a:cubicBezTo>
                  <a:pt x="590" y="1225"/>
                  <a:pt x="485" y="1206"/>
                  <a:pt x="409" y="1199"/>
                </a:cubicBezTo>
                <a:cubicBezTo>
                  <a:pt x="356" y="1194"/>
                  <a:pt x="331" y="1194"/>
                  <a:pt x="330" y="1198"/>
                </a:cubicBezTo>
                <a:cubicBezTo>
                  <a:pt x="328" y="1203"/>
                  <a:pt x="351" y="1215"/>
                  <a:pt x="399" y="1237"/>
                </a:cubicBezTo>
                <a:cubicBezTo>
                  <a:pt x="469" y="1269"/>
                  <a:pt x="570" y="1304"/>
                  <a:pt x="685" y="1334"/>
                </a:cubicBezTo>
                <a:cubicBezTo>
                  <a:pt x="800" y="1364"/>
                  <a:pt x="905" y="1384"/>
                  <a:pt x="981" y="1391"/>
                </a:cubicBezTo>
                <a:cubicBezTo>
                  <a:pt x="1034" y="1395"/>
                  <a:pt x="1059" y="1396"/>
                  <a:pt x="1061" y="1391"/>
                </a:cubicBezTo>
                <a:cubicBezTo>
                  <a:pt x="1062" y="1386"/>
                  <a:pt x="1039" y="1375"/>
                  <a:pt x="991" y="1353"/>
                </a:cubicBezTo>
                <a:close/>
              </a:path>
            </a:pathLst>
          </a:custGeom>
          <a:solidFill>
            <a:srgbClr val="FFFFFF"/>
          </a:solidFill>
          <a:ln>
            <a:noFill/>
          </a:ln>
        </p:spPr>
        <p:txBody>
          <a:bodyPr anchor="ctr">
            <a:scene3d>
              <a:camera prst="orthographicFront"/>
              <a:lightRig rig="threePt" dir="t"/>
            </a:scene3d>
            <a:sp3d>
              <a:contourClr>
                <a:srgbClr val="FFFFFF"/>
              </a:contourClr>
            </a:sp3d>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26" name="KSO_Shape"/>
          <p:cNvSpPr/>
          <p:nvPr/>
        </p:nvSpPr>
        <p:spPr bwMode="auto">
          <a:xfrm>
            <a:off x="1178878" y="5005705"/>
            <a:ext cx="336550" cy="458788"/>
          </a:xfrm>
          <a:custGeom>
            <a:avLst/>
            <a:gdLst>
              <a:gd name="T0" fmla="*/ 690912 w 1387475"/>
              <a:gd name="T1" fmla="*/ 1460893 h 1890713"/>
              <a:gd name="T2" fmla="*/ 273569 w 1387475"/>
              <a:gd name="T3" fmla="*/ 1342172 h 1890713"/>
              <a:gd name="T4" fmla="*/ 1125427 w 1387475"/>
              <a:gd name="T5" fmla="*/ 1107527 h 1890713"/>
              <a:gd name="T6" fmla="*/ 1132217 w 1387475"/>
              <a:gd name="T7" fmla="*/ 1123117 h 1890713"/>
              <a:gd name="T8" fmla="*/ 1000025 w 1387475"/>
              <a:gd name="T9" fmla="*/ 749763 h 1890713"/>
              <a:gd name="T10" fmla="*/ 1159374 w 1387475"/>
              <a:gd name="T11" fmla="*/ 788538 h 1890713"/>
              <a:gd name="T12" fmla="*/ 1296359 w 1387475"/>
              <a:gd name="T13" fmla="*/ 860090 h 1890713"/>
              <a:gd name="T14" fmla="*/ 1380227 w 1387475"/>
              <a:gd name="T15" fmla="*/ 938838 h 1890713"/>
              <a:gd name="T16" fmla="*/ 1395402 w 1387475"/>
              <a:gd name="T17" fmla="*/ 983609 h 1890713"/>
              <a:gd name="T18" fmla="*/ 1388613 w 1387475"/>
              <a:gd name="T19" fmla="*/ 1092736 h 1890713"/>
              <a:gd name="T20" fmla="*/ 1337095 w 1387475"/>
              <a:gd name="T21" fmla="*/ 1277414 h 1890713"/>
              <a:gd name="T22" fmla="*/ 1108654 w 1387475"/>
              <a:gd name="T23" fmla="*/ 1651167 h 1890713"/>
              <a:gd name="T24" fmla="*/ 234430 w 1387475"/>
              <a:gd name="T25" fmla="*/ 1588809 h 1890713"/>
              <a:gd name="T26" fmla="*/ 132192 w 1387475"/>
              <a:gd name="T27" fmla="*/ 1603999 h 1890713"/>
              <a:gd name="T28" fmla="*/ 75082 w 1387475"/>
              <a:gd name="T29" fmla="*/ 1526850 h 1890713"/>
              <a:gd name="T30" fmla="*/ 9585 w 1387475"/>
              <a:gd name="T31" fmla="*/ 1125115 h 1890713"/>
              <a:gd name="T32" fmla="*/ 1198 w 1387475"/>
              <a:gd name="T33" fmla="*/ 986407 h 1890713"/>
              <a:gd name="T34" fmla="*/ 15176 w 1387475"/>
              <a:gd name="T35" fmla="*/ 938039 h 1890713"/>
              <a:gd name="T36" fmla="*/ 60305 w 1387475"/>
              <a:gd name="T37" fmla="*/ 885673 h 1890713"/>
              <a:gd name="T38" fmla="*/ 179717 w 1387475"/>
              <a:gd name="T39" fmla="*/ 820917 h 1890713"/>
              <a:gd name="T40" fmla="*/ 333475 w 1387475"/>
              <a:gd name="T41" fmla="*/ 775746 h 1890713"/>
              <a:gd name="T42" fmla="*/ 492025 w 1387475"/>
              <a:gd name="T43" fmla="*/ 750962 h 1890713"/>
              <a:gd name="T44" fmla="*/ 748422 w 1387475"/>
              <a:gd name="T45" fmla="*/ 882076 h 1890713"/>
              <a:gd name="T46" fmla="*/ 930934 w 1387475"/>
              <a:gd name="T47" fmla="*/ 750163 h 1890713"/>
              <a:gd name="T48" fmla="*/ 763236 w 1387475"/>
              <a:gd name="T49" fmla="*/ 2000 h 1890713"/>
              <a:gd name="T50" fmla="*/ 882716 w 1387475"/>
              <a:gd name="T51" fmla="*/ 31207 h 1890713"/>
              <a:gd name="T52" fmla="*/ 976222 w 1387475"/>
              <a:gd name="T53" fmla="*/ 84818 h 1890713"/>
              <a:gd name="T54" fmla="*/ 983815 w 1387475"/>
              <a:gd name="T55" fmla="*/ 140830 h 1890713"/>
              <a:gd name="T56" fmla="*/ 937461 w 1387475"/>
              <a:gd name="T57" fmla="*/ 183639 h 1890713"/>
              <a:gd name="T58" fmla="*/ 861137 w 1387475"/>
              <a:gd name="T59" fmla="*/ 203243 h 1890713"/>
              <a:gd name="T60" fmla="*/ 748450 w 1387475"/>
              <a:gd name="T61" fmla="*/ 166435 h 1890713"/>
              <a:gd name="T62" fmla="*/ 909489 w 1387475"/>
              <a:gd name="T63" fmla="*/ 231649 h 1890713"/>
              <a:gd name="T64" fmla="*/ 958240 w 1387475"/>
              <a:gd name="T65" fmla="*/ 231649 h 1890713"/>
              <a:gd name="T66" fmla="*/ 981018 w 1387475"/>
              <a:gd name="T67" fmla="*/ 265256 h 1890713"/>
              <a:gd name="T68" fmla="*/ 989409 w 1387475"/>
              <a:gd name="T69" fmla="*/ 299663 h 1890713"/>
              <a:gd name="T70" fmla="*/ 1005793 w 1387475"/>
              <a:gd name="T71" fmla="*/ 334471 h 1890713"/>
              <a:gd name="T72" fmla="*/ 1011387 w 1387475"/>
              <a:gd name="T73" fmla="*/ 406487 h 1890713"/>
              <a:gd name="T74" fmla="*/ 1002596 w 1387475"/>
              <a:gd name="T75" fmla="*/ 470900 h 1890713"/>
              <a:gd name="T76" fmla="*/ 985413 w 1387475"/>
              <a:gd name="T77" fmla="*/ 493305 h 1890713"/>
              <a:gd name="T78" fmla="*/ 969029 w 1387475"/>
              <a:gd name="T79" fmla="*/ 462499 h 1890713"/>
              <a:gd name="T80" fmla="*/ 933466 w 1387475"/>
              <a:gd name="T81" fmla="*/ 585725 h 1890713"/>
              <a:gd name="T82" fmla="*/ 867131 w 1387475"/>
              <a:gd name="T83" fmla="*/ 678944 h 1890713"/>
              <a:gd name="T84" fmla="*/ 785613 w 1387475"/>
              <a:gd name="T85" fmla="*/ 737757 h 1890713"/>
              <a:gd name="T86" fmla="*/ 703695 w 1387475"/>
              <a:gd name="T87" fmla="*/ 758161 h 1890713"/>
              <a:gd name="T88" fmla="*/ 632567 w 1387475"/>
              <a:gd name="T89" fmla="*/ 736957 h 1890713"/>
              <a:gd name="T90" fmla="*/ 552247 w 1387475"/>
              <a:gd name="T91" fmla="*/ 676944 h 1890713"/>
              <a:gd name="T92" fmla="*/ 479121 w 1387475"/>
              <a:gd name="T93" fmla="*/ 586925 h 1890713"/>
              <a:gd name="T94" fmla="*/ 429170 w 1387475"/>
              <a:gd name="T95" fmla="*/ 473701 h 1890713"/>
              <a:gd name="T96" fmla="*/ 413186 w 1387475"/>
              <a:gd name="T97" fmla="*/ 497706 h 1890713"/>
              <a:gd name="T98" fmla="*/ 395604 w 1387475"/>
              <a:gd name="T99" fmla="*/ 469300 h 1890713"/>
              <a:gd name="T100" fmla="*/ 388411 w 1387475"/>
              <a:gd name="T101" fmla="*/ 400886 h 1890713"/>
              <a:gd name="T102" fmla="*/ 395604 w 1387475"/>
              <a:gd name="T103" fmla="*/ 332470 h 1890713"/>
              <a:gd name="T104" fmla="*/ 413186 w 1387475"/>
              <a:gd name="T105" fmla="*/ 304064 h 1890713"/>
              <a:gd name="T106" fmla="*/ 418780 w 1387475"/>
              <a:gd name="T107" fmla="*/ 231249 h 1890713"/>
              <a:gd name="T108" fmla="*/ 433966 w 1387475"/>
              <a:gd name="T109" fmla="*/ 153632 h 1890713"/>
              <a:gd name="T110" fmla="*/ 415983 w 1387475"/>
              <a:gd name="T111" fmla="*/ 121626 h 1890713"/>
              <a:gd name="T112" fmla="*/ 474725 w 1387475"/>
              <a:gd name="T113" fmla="*/ 72015 h 1890713"/>
              <a:gd name="T114" fmla="*/ 567432 w 1387475"/>
              <a:gd name="T115" fmla="*/ 28006 h 1890713"/>
              <a:gd name="T116" fmla="*/ 671328 w 1387475"/>
              <a:gd name="T117" fmla="*/ 3601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solidFill>
            <a:srgbClr val="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mn-cs"/>
            </a:endParaRPr>
          </a:p>
        </p:txBody>
      </p:sp>
      <p:sp>
        <p:nvSpPr>
          <p:cNvPr id="27" name="Text Box 26"/>
          <p:cNvSpPr txBox="1"/>
          <p:nvPr/>
        </p:nvSpPr>
        <p:spPr>
          <a:xfrm>
            <a:off x="3497580" y="524510"/>
            <a:ext cx="5365750" cy="768350"/>
          </a:xfrm>
          <a:prstGeom prst="rect">
            <a:avLst/>
          </a:prstGeom>
          <a:noFill/>
        </p:spPr>
        <p:txBody>
          <a:bodyPr wrap="square" rtlCol="0" anchor="t">
            <a:spAutoFit/>
          </a:bodyPr>
          <a:p>
            <a:r>
              <a:rPr lang="vi-VN" altLang="zh-CN" sz="4400" b="1" dirty="0">
                <a:sym typeface="+mn-ea"/>
              </a:rPr>
              <a:t>Quản Lý và Nhân </a:t>
            </a:r>
            <a:r>
              <a:rPr lang="vi-VN" altLang="zh-CN" sz="4400" b="1" dirty="0">
                <a:sym typeface="+mn-ea"/>
              </a:rPr>
              <a:t>Viên</a:t>
            </a:r>
            <a:endParaRPr lang="vi-VN" altLang="zh-CN" sz="4400" b="1" dirty="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par>
                          <p:cTn id="33" fill="hold">
                            <p:stCondLst>
                              <p:cond delay="1500"/>
                            </p:stCondLst>
                            <p:childTnLst>
                              <p:par>
                                <p:cTn id="34" presetID="9"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par>
                          <p:cTn id="37" fill="hold">
                            <p:stCondLst>
                              <p:cond delay="2000"/>
                            </p:stCondLst>
                            <p:childTnLst>
                              <p:par>
                                <p:cTn id="38" presetID="9"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500"/>
                                        <p:tgtEl>
                                          <p:spTgt spid="8"/>
                                        </p:tgtEl>
                                      </p:cBhvr>
                                    </p:animEffect>
                                  </p:childTnLst>
                                </p:cTn>
                              </p:par>
                            </p:childTnLst>
                          </p:cTn>
                        </p:par>
                        <p:par>
                          <p:cTn id="50" fill="hold">
                            <p:stCondLst>
                              <p:cond delay="1000"/>
                            </p:stCondLst>
                            <p:childTnLst>
                              <p:par>
                                <p:cTn id="51" presetID="9"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childTnLst>
                          </p:cTn>
                        </p:par>
                        <p:par>
                          <p:cTn id="54" fill="hold">
                            <p:stCondLst>
                              <p:cond delay="1500"/>
                            </p:stCondLst>
                            <p:childTnLst>
                              <p:par>
                                <p:cTn id="55" presetID="9"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childTnLst>
                          </p:cTn>
                        </p:par>
                        <p:par>
                          <p:cTn id="58" fill="hold">
                            <p:stCondLst>
                              <p:cond delay="2000"/>
                            </p:stCondLst>
                            <p:childTnLst>
                              <p:par>
                                <p:cTn id="59" presetID="9"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dissolv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dissolve">
                                      <p:cBhvr>
                                        <p:cTn id="66" dur="500"/>
                                        <p:tgtEl>
                                          <p:spTgt spid="17"/>
                                        </p:tgtEl>
                                      </p:cBhvr>
                                    </p:animEffect>
                                  </p:childTnLst>
                                </p:cTn>
                              </p:par>
                            </p:childTnLst>
                          </p:cTn>
                        </p:par>
                        <p:par>
                          <p:cTn id="67" fill="hold">
                            <p:stCondLst>
                              <p:cond delay="500"/>
                            </p:stCondLst>
                            <p:childTnLst>
                              <p:par>
                                <p:cTn id="68" presetID="9" presetClass="entr" presetSubtype="0"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dissolve">
                                      <p:cBhvr>
                                        <p:cTn id="70" dur="500"/>
                                        <p:tgtEl>
                                          <p:spTgt spid="18"/>
                                        </p:tgtEl>
                                      </p:cBhvr>
                                    </p:animEffect>
                                  </p:childTnLst>
                                </p:cTn>
                              </p:par>
                            </p:childTnLst>
                          </p:cTn>
                        </p:par>
                        <p:par>
                          <p:cTn id="71" fill="hold">
                            <p:stCondLst>
                              <p:cond delay="1000"/>
                            </p:stCondLst>
                            <p:childTnLst>
                              <p:par>
                                <p:cTn id="72" presetID="9"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childTnLst>
                          </p:cTn>
                        </p:par>
                        <p:par>
                          <p:cTn id="75" fill="hold">
                            <p:stCondLst>
                              <p:cond delay="1500"/>
                            </p:stCondLst>
                            <p:childTnLst>
                              <p:par>
                                <p:cTn id="76" presetID="9" presetClass="entr" presetSubtype="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dissolve">
                                      <p:cBhvr>
                                        <p:cTn id="78" dur="500"/>
                                        <p:tgtEl>
                                          <p:spTgt spid="25"/>
                                        </p:tgtEl>
                                      </p:cBhvr>
                                    </p:animEffect>
                                  </p:childTnLst>
                                </p:cTn>
                              </p:par>
                            </p:childTnLst>
                          </p:cTn>
                        </p:par>
                        <p:par>
                          <p:cTn id="79" fill="hold">
                            <p:stCondLst>
                              <p:cond delay="2000"/>
                            </p:stCondLst>
                            <p:childTnLst>
                              <p:par>
                                <p:cTn id="80" presetID="9" presetClass="entr" presetSubtype="0"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dissolve">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dissolve">
                                      <p:cBhvr>
                                        <p:cTn id="87" dur="500"/>
                                        <p:tgtEl>
                                          <p:spTgt spid="22"/>
                                        </p:tgtEl>
                                      </p:cBhvr>
                                    </p:animEffect>
                                  </p:childTnLst>
                                </p:cTn>
                              </p:par>
                            </p:childTnLst>
                          </p:cTn>
                        </p:par>
                        <p:par>
                          <p:cTn id="88" fill="hold">
                            <p:stCondLst>
                              <p:cond delay="500"/>
                            </p:stCondLst>
                            <p:childTnLst>
                              <p:par>
                                <p:cTn id="89" presetID="9" presetClass="entr" presetSubtype="0" fill="hold" nodeType="afterEffect">
                                  <p:stCondLst>
                                    <p:cond delay="0"/>
                                  </p:stCondLst>
                                  <p:childTnLst>
                                    <p:set>
                                      <p:cBhvr>
                                        <p:cTn id="90" dur="1" fill="hold">
                                          <p:stCondLst>
                                            <p:cond delay="0"/>
                                          </p:stCondLst>
                                        </p:cTn>
                                        <p:tgtEl>
                                          <p:spTgt spid="23">
                                            <p:txEl>
                                              <p:pRg st="0" end="0"/>
                                            </p:txEl>
                                          </p:spTgt>
                                        </p:tgtEl>
                                        <p:attrNameLst>
                                          <p:attrName>style.visibility</p:attrName>
                                        </p:attrNameLst>
                                      </p:cBhvr>
                                      <p:to>
                                        <p:strVal val="visible"/>
                                      </p:to>
                                    </p:set>
                                    <p:animEffect transition="in" filter="dissolve">
                                      <p:cBhvr>
                                        <p:cTn id="91"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1" grpId="0" bldLvl="0" animBg="1"/>
      <p:bldP spid="16" grpId="0" bldLvl="0" animBg="1"/>
      <p:bldP spid="10" grpId="0" bldLvl="0" animBg="1"/>
      <p:bldP spid="9" grpId="0" bldLvl="0" animBg="1"/>
      <p:bldP spid="21" grpId="0" bldLvl="0" animBg="1"/>
      <p:bldP spid="15" grpId="0" bldLvl="0" animBg="1"/>
      <p:bldP spid="14" grpId="0" bldLvl="0" animBg="1"/>
      <p:bldP spid="24" grpId="0" bldLvl="0" animBg="1"/>
      <p:bldP spid="20" grpId="0" bldLvl="0" animBg="1"/>
      <p:bldP spid="19" grpId="0" bldLvl="0" animBg="1"/>
      <p:bldP spid="25" grpId="0" bldLvl="0" animBg="1"/>
      <p:bldP spid="7" grpId="0"/>
      <p:bldP spid="13" grpId="0"/>
      <p:bldP spid="6" grpId="0"/>
      <p:bldP spid="8" grpId="0"/>
      <p:bldP spid="17" grpId="0"/>
      <p:bldP spid="18"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vi-VN" altLang="en-US" sz="4400"/>
              <a:t>Các Chức Năng Của Web</a:t>
            </a:r>
            <a:endParaRPr lang="vi-VN" altLang="en-US" sz="4400"/>
          </a:p>
        </p:txBody>
      </p:sp>
      <p:sp>
        <p:nvSpPr>
          <p:cNvPr id="4" name="Content Placeholder 3"/>
          <p:cNvSpPr>
            <a:spLocks noGrp="1"/>
          </p:cNvSpPr>
          <p:nvPr>
            <p:ph sz="half" idx="2"/>
          </p:nvPr>
        </p:nvSpPr>
        <p:spPr>
          <a:xfrm>
            <a:off x="6172200" y="2800985"/>
            <a:ext cx="5181600" cy="2235200"/>
          </a:xfrm>
        </p:spPr>
        <p:txBody>
          <a:bodyPr/>
          <a:p>
            <a:pPr marL="0" indent="0">
              <a:buNone/>
            </a:pPr>
            <a:r>
              <a:rPr lang="vi-VN" altLang="en-US" sz="2800"/>
              <a:t>. Khi sử dụng trang Web người dùng phải thực hiện Login </a:t>
            </a:r>
            <a:endParaRPr lang="vi-VN" altLang="en-US" sz="2800"/>
          </a:p>
          <a:p>
            <a:pPr marL="0" indent="0">
              <a:buNone/>
            </a:pPr>
            <a:r>
              <a:rPr lang="vi-VN" altLang="en-US" sz="2800"/>
              <a:t>.Có thể Logout tài khoản khi cần</a:t>
            </a:r>
            <a:endParaRPr lang="vi-VN" altLang="en-US" sz="2800"/>
          </a:p>
        </p:txBody>
      </p:sp>
      <p:pic>
        <p:nvPicPr>
          <p:cNvPr id="7" name="Content Placeholder 6"/>
          <p:cNvPicPr>
            <a:picLocks noChangeAspect="1"/>
          </p:cNvPicPr>
          <p:nvPr>
            <p:ph sz="half" idx="1"/>
          </p:nvPr>
        </p:nvPicPr>
        <p:blipFill>
          <a:blip r:embed="rId1"/>
          <a:stretch>
            <a:fillRect/>
          </a:stretch>
        </p:blipFill>
        <p:spPr>
          <a:xfrm>
            <a:off x="535305" y="3905250"/>
            <a:ext cx="5181600" cy="2722245"/>
          </a:xfrm>
          <a:prstGeom prst="rect">
            <a:avLst/>
          </a:prstGeom>
        </p:spPr>
      </p:pic>
      <p:pic>
        <p:nvPicPr>
          <p:cNvPr id="8" name="Picture 7"/>
          <p:cNvPicPr>
            <a:picLocks noChangeAspect="1"/>
          </p:cNvPicPr>
          <p:nvPr/>
        </p:nvPicPr>
        <p:blipFill>
          <a:blip r:embed="rId2"/>
          <a:stretch>
            <a:fillRect/>
          </a:stretch>
        </p:blipFill>
        <p:spPr>
          <a:xfrm>
            <a:off x="993775" y="1304290"/>
            <a:ext cx="4521835" cy="2600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500" fill="hold">
                                          <p:stCondLst>
                                            <p:cond delay="0"/>
                                          </p:stCondLst>
                                        </p:cTn>
                                        <p:tgtEl>
                                          <p:spTgt spid="8"/>
                                        </p:tgtEl>
                                        <p:attrNameLst>
                                          <p:attrName>style.visibility</p:attrName>
                                        </p:attrNameLst>
                                      </p:cBhvr>
                                      <p:to>
                                        <p:strVal val="visible"/>
                                      </p:to>
                                    </p:set>
                                    <p:anim calcmode="lin" valueType="num">
                                      <p:cBhvr additive="base">
                                        <p:cTn id="12" dur="1500" fill="hold"/>
                                        <p:tgtEl>
                                          <p:spTgt spid="8"/>
                                        </p:tgtEl>
                                        <p:attrNameLst>
                                          <p:attrName>ppt_x</p:attrName>
                                        </p:attrNameLst>
                                      </p:cBhvr>
                                      <p:tavLst>
                                        <p:tav tm="0">
                                          <p:val>
                                            <p:strVal val="#ppt_x"/>
                                          </p:val>
                                        </p:tav>
                                        <p:tav tm="100000">
                                          <p:val>
                                            <p:strVal val="#ppt_x"/>
                                          </p:val>
                                        </p:tav>
                                      </p:tavLst>
                                    </p:anim>
                                    <p:anim calcmode="lin" valueType="num">
                                      <p:cBhvr additive="base">
                                        <p:cTn id="13" dur="1500" fill="hold"/>
                                        <p:tgtEl>
                                          <p:spTgt spid="8"/>
                                        </p:tgtEl>
                                        <p:attrNameLst>
                                          <p:attrName>ppt_y</p:attrName>
                                        </p:attrNameLst>
                                      </p:cBhvr>
                                      <p:tavLst>
                                        <p:tav tm="0">
                                          <p:val>
                                            <p:strVal val="1+#ppt_h/2"/>
                                          </p:val>
                                        </p:tav>
                                        <p:tav tm="100000">
                                          <p:val>
                                            <p:strVal val="#ppt_y"/>
                                          </p:val>
                                        </p:tav>
                                      </p:tavLst>
                                    </p:anim>
                                  </p:childTnLst>
                                </p:cTn>
                              </p:par>
                              <p:par>
                                <p:cTn id="14" presetID="7" presetClass="entr" presetSubtype="4" fill="hold" nodeType="withEffect">
                                  <p:stCondLst>
                                    <p:cond delay="0"/>
                                  </p:stCondLst>
                                  <p:childTnLst>
                                    <p:set>
                                      <p:cBhvr>
                                        <p:cTn id="15" dur="1500" fill="hold">
                                          <p:stCondLst>
                                            <p:cond delay="0"/>
                                          </p:stCondLst>
                                        </p:cTn>
                                        <p:tgtEl>
                                          <p:spTgt spid="7"/>
                                        </p:tgtEl>
                                        <p:attrNameLst>
                                          <p:attrName>style.visibility</p:attrName>
                                        </p:attrNameLst>
                                      </p:cBhvr>
                                      <p:to>
                                        <p:strVal val="visible"/>
                                      </p:to>
                                    </p:set>
                                    <p:anim calcmode="lin" valueType="num">
                                      <p:cBhvr additive="base">
                                        <p:cTn id="16" dur="1500" fill="hold"/>
                                        <p:tgtEl>
                                          <p:spTgt spid="7"/>
                                        </p:tgtEl>
                                        <p:attrNameLst>
                                          <p:attrName>ppt_x</p:attrName>
                                        </p:attrNameLst>
                                      </p:cBhvr>
                                      <p:tavLst>
                                        <p:tav tm="0">
                                          <p:val>
                                            <p:strVal val="#ppt_x"/>
                                          </p:val>
                                        </p:tav>
                                        <p:tav tm="100000">
                                          <p:val>
                                            <p:strVal val="#ppt_x"/>
                                          </p:val>
                                        </p:tav>
                                      </p:tavLst>
                                    </p:anim>
                                    <p:anim calcmode="lin" valueType="num">
                                      <p:cBhvr additive="base">
                                        <p:cTn id="17"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blinds(horizontal)">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blinds(horizontal)">
                                      <p:cBhvr>
                                        <p:cTn id="2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4"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a:xfrm>
            <a:off x="5956935" y="2930525"/>
            <a:ext cx="5181600" cy="1969135"/>
          </a:xfrm>
        </p:spPr>
        <p:txBody>
          <a:bodyPr/>
          <a:p>
            <a:r>
              <a:rPr lang="vi-VN" altLang="en-US" sz="2800"/>
              <a:t>Khi chưa có tài khoản cũng có thể thực hiện chức năng đăng kí tài khoản mới</a:t>
            </a:r>
            <a:endParaRPr lang="vi-VN" altLang="en-US" sz="2800"/>
          </a:p>
        </p:txBody>
      </p:sp>
      <p:pic>
        <p:nvPicPr>
          <p:cNvPr id="5" name="Content Placeholder 4"/>
          <p:cNvPicPr>
            <a:picLocks noChangeAspect="1"/>
          </p:cNvPicPr>
          <p:nvPr>
            <p:ph sz="half" idx="1"/>
          </p:nvPr>
        </p:nvPicPr>
        <p:blipFill>
          <a:blip r:embed="rId1"/>
          <a:stretch>
            <a:fillRect/>
          </a:stretch>
        </p:blipFill>
        <p:spPr>
          <a:xfrm>
            <a:off x="1419225" y="1265555"/>
            <a:ext cx="4018280" cy="5012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000"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vi-VN" altLang="en-US" sz="4400"/>
              <a:t>Giao diện chính </a:t>
            </a:r>
            <a:endParaRPr lang="vi-VN" altLang="en-US" sz="4400"/>
          </a:p>
        </p:txBody>
      </p:sp>
      <p:pic>
        <p:nvPicPr>
          <p:cNvPr id="5" name="Picture 4"/>
          <p:cNvPicPr>
            <a:picLocks noChangeAspect="1"/>
          </p:cNvPicPr>
          <p:nvPr/>
        </p:nvPicPr>
        <p:blipFill>
          <a:blip r:embed="rId1"/>
          <a:stretch>
            <a:fillRect/>
          </a:stretch>
        </p:blipFill>
        <p:spPr>
          <a:xfrm>
            <a:off x="405765" y="1908810"/>
            <a:ext cx="5690235" cy="3820795"/>
          </a:xfrm>
          <a:prstGeom prst="rect">
            <a:avLst/>
          </a:prstGeom>
        </p:spPr>
      </p:pic>
      <p:sp>
        <p:nvSpPr>
          <p:cNvPr id="7" name="Text Box 6"/>
          <p:cNvSpPr txBox="1"/>
          <p:nvPr/>
        </p:nvSpPr>
        <p:spPr>
          <a:xfrm>
            <a:off x="6658610" y="1908175"/>
            <a:ext cx="4688840" cy="3242310"/>
          </a:xfrm>
          <a:prstGeom prst="rect">
            <a:avLst/>
          </a:prstGeom>
          <a:noFill/>
        </p:spPr>
        <p:txBody>
          <a:bodyPr wrap="square" rtlCol="0">
            <a:noAutofit/>
          </a:bodyPr>
          <a:p>
            <a:r>
              <a:rPr lang="vi-VN" altLang="en-US" sz="2400"/>
              <a:t>- Tại giao diện chính sẽ có thanh Menu bao gồm các phần mà người dùng sẽ quản lí như DanhMucXe, Khách Hàng, Hợp Đồng </a:t>
            </a:r>
            <a:r>
              <a:rPr lang="vi-VN" altLang="en-US" sz="2400"/>
              <a:t>Thuê,...</a:t>
            </a:r>
            <a:endParaRPr lang="vi-VN" altLang="en-US" sz="2400"/>
          </a:p>
          <a:p>
            <a:r>
              <a:rPr lang="vi-VN" altLang="en-US" sz="2400"/>
              <a:t>- Mỗi phần mà chúng ta quản lí thì hầu hết đều có các chức năng detail, edit, add...</a:t>
            </a:r>
            <a:endParaRPr lang="vi-VN" altLang="en-US" sz="2400"/>
          </a:p>
          <a:p>
            <a:endParaRPr lang="vi-V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000" fill="hold">
                                          <p:stCondLst>
                                            <p:cond delay="0"/>
                                          </p:stCondLst>
                                        </p:cTn>
                                        <p:tgtEl>
                                          <p:spTgt spid="7"/>
                                        </p:tgtEl>
                                        <p:attrNameLst>
                                          <p:attrName>style.visibility</p:attrName>
                                        </p:attrNameLst>
                                      </p:cBhvr>
                                      <p:to>
                                        <p:strVal val="visible"/>
                                      </p:to>
                                    </p:set>
                                    <p:animEffect transition="in" filter="box(in)">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vi-VN" altLang="en-US" sz="4400"/>
              <a:t>Chức năng Detail</a:t>
            </a:r>
            <a:endParaRPr lang="vi-VN" altLang="en-US" sz="4400"/>
          </a:p>
        </p:txBody>
      </p:sp>
      <p:sp>
        <p:nvSpPr>
          <p:cNvPr id="4" name="Content Placeholder 3"/>
          <p:cNvSpPr>
            <a:spLocks noGrp="1"/>
          </p:cNvSpPr>
          <p:nvPr>
            <p:ph sz="half" idx="2"/>
          </p:nvPr>
        </p:nvSpPr>
        <p:spPr>
          <a:xfrm>
            <a:off x="5847080" y="2691130"/>
            <a:ext cx="5181600" cy="1816735"/>
          </a:xfrm>
        </p:spPr>
        <p:txBody>
          <a:bodyPr/>
          <a:p>
            <a:pPr marL="0" indent="0">
              <a:buNone/>
            </a:pPr>
            <a:r>
              <a:rPr lang="vi-VN" altLang="en-US" sz="2800"/>
              <a:t>Detail: Ở đây nó sẽ hiển thị thấy cả thông tin của đối tượng đó</a:t>
            </a:r>
            <a:endParaRPr lang="vi-VN" altLang="en-US" sz="2800"/>
          </a:p>
        </p:txBody>
      </p:sp>
      <p:pic>
        <p:nvPicPr>
          <p:cNvPr id="5" name="Content Placeholder 4"/>
          <p:cNvPicPr>
            <a:picLocks noChangeAspect="1"/>
          </p:cNvPicPr>
          <p:nvPr>
            <p:ph sz="half" idx="1"/>
          </p:nvPr>
        </p:nvPicPr>
        <p:blipFill>
          <a:blip r:embed="rId1"/>
          <a:stretch>
            <a:fillRect/>
          </a:stretch>
        </p:blipFill>
        <p:spPr>
          <a:xfrm>
            <a:off x="845185" y="1262380"/>
            <a:ext cx="4206240" cy="5182870"/>
          </a:xfrm>
          <a:prstGeom prst="rect">
            <a:avLst/>
          </a:prstGeom>
        </p:spPr>
      </p:pic>
      <p:sp>
        <p:nvSpPr>
          <p:cNvPr id="10" name="Freeform 3"/>
          <p:cNvSpPr/>
          <p:nvPr/>
        </p:nvSpPr>
        <p:spPr>
          <a:xfrm>
            <a:off x="9560560" y="5055870"/>
            <a:ext cx="2204085" cy="1558925"/>
          </a:xfrm>
          <a:custGeom>
            <a:avLst/>
            <a:gdLst/>
            <a:ahLst/>
            <a:cxnLst/>
            <a:rect l="l" t="t" r="r" b="b"/>
            <a:pathLst>
              <a:path w="2840732" h="2072551">
                <a:moveTo>
                  <a:pt x="0" y="0"/>
                </a:moveTo>
                <a:lnTo>
                  <a:pt x="2840732" y="0"/>
                </a:lnTo>
                <a:lnTo>
                  <a:pt x="2840732" y="2072551"/>
                </a:lnTo>
                <a:lnTo>
                  <a:pt x="0" y="2072551"/>
                </a:lnTo>
                <a:lnTo>
                  <a:pt x="0" y="0"/>
                </a:lnTo>
                <a:close/>
              </a:path>
            </a:pathLst>
          </a:custGeom>
          <a:blipFill>
            <a:blip r:embed="rId2"/>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1000"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fmla="">
                                          <p:val>
                                            <p:strVal val="0-#ppt_w/2"/>
                                          </p:val>
                                        </p:tav>
                                        <p:tav tm="100000" fmla="">
                                          <p:val>
                                            <p:strVal val="#ppt_x"/>
                                          </p:val>
                                        </p:tav>
                                      </p:tavLst>
                                    </p:anim>
                                    <p:anim calcmode="lin" valueType="num">
                                      <p:cBhvr additive="base">
                                        <p:cTn id="8" dur="1000" fill="hold"/>
                                        <p:tgtEl>
                                          <p:spTgt spid="10"/>
                                        </p:tgtEl>
                                        <p:attrNameLst>
                                          <p:attrName>ppt_y</p:attrName>
                                        </p:attrNameLst>
                                      </p:cBhvr>
                                      <p:tavLst>
                                        <p:tav tm="0" fmla="">
                                          <p:val>
                                            <p:strVal val="#ppt_y"/>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linds(horizontal)">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4"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vi-VN" altLang="en-US" sz="4400"/>
              <a:t>Chức Năng Edit</a:t>
            </a:r>
            <a:endParaRPr lang="vi-VN" altLang="en-US" sz="4400"/>
          </a:p>
        </p:txBody>
      </p:sp>
      <p:pic>
        <p:nvPicPr>
          <p:cNvPr id="5" name="Content Placeholder 4"/>
          <p:cNvPicPr>
            <a:picLocks noChangeAspect="1"/>
          </p:cNvPicPr>
          <p:nvPr>
            <p:ph sz="half" idx="2"/>
          </p:nvPr>
        </p:nvPicPr>
        <p:blipFill>
          <a:blip r:embed="rId1"/>
          <a:stretch>
            <a:fillRect/>
          </a:stretch>
        </p:blipFill>
        <p:spPr>
          <a:xfrm>
            <a:off x="476885" y="1571625"/>
            <a:ext cx="5474970" cy="4717415"/>
          </a:xfrm>
          <a:prstGeom prst="rect">
            <a:avLst/>
          </a:prstGeom>
        </p:spPr>
      </p:pic>
      <p:sp>
        <p:nvSpPr>
          <p:cNvPr id="6" name="Text Box 5"/>
          <p:cNvSpPr txBox="1"/>
          <p:nvPr/>
        </p:nvSpPr>
        <p:spPr>
          <a:xfrm>
            <a:off x="6788785" y="2474595"/>
            <a:ext cx="4248150" cy="1814830"/>
          </a:xfrm>
          <a:prstGeom prst="rect">
            <a:avLst/>
          </a:prstGeom>
          <a:noFill/>
        </p:spPr>
        <p:txBody>
          <a:bodyPr wrap="square" rtlCol="0">
            <a:spAutoFit/>
          </a:bodyPr>
          <a:p>
            <a:r>
              <a:rPr lang="vi-VN" altLang="en-US" sz="2800"/>
              <a:t>Người dùng sẽ có thể thay </a:t>
            </a:r>
            <a:r>
              <a:rPr lang="vi-VN" altLang="en-US" sz="2800"/>
              <a:t>đổi mọi thông tin của đối tượng mà mình chọn trong chức năng </a:t>
            </a:r>
            <a:r>
              <a:rPr lang="vi-VN" altLang="en-US" sz="2800"/>
              <a:t>Edit</a:t>
            </a:r>
            <a:endParaRPr lang="vi-VN" altLang="en-US" sz="2800"/>
          </a:p>
        </p:txBody>
      </p:sp>
      <p:pic>
        <p:nvPicPr>
          <p:cNvPr id="7" name="Content Placeholder 3" descr="0_7Q3yvSIv_t0ioJ-Z"/>
          <p:cNvPicPr>
            <a:picLocks noChangeAspect="1"/>
          </p:cNvPicPr>
          <p:nvPr/>
        </p:nvPicPr>
        <p:blipFill>
          <a:blip r:embed="rId2"/>
          <a:stretch>
            <a:fillRect/>
          </a:stretch>
        </p:blipFill>
        <p:spPr>
          <a:xfrm>
            <a:off x="8852535" y="5060950"/>
            <a:ext cx="3077845" cy="167068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500"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3" name="Text Box 2"/>
          <p:cNvSpPr txBox="1"/>
          <p:nvPr/>
        </p:nvSpPr>
        <p:spPr>
          <a:xfrm>
            <a:off x="1996440" y="1406525"/>
            <a:ext cx="8199120" cy="2306955"/>
          </a:xfrm>
          <a:prstGeom prst="rect">
            <a:avLst/>
          </a:prstGeom>
          <a:noFill/>
        </p:spPr>
        <p:txBody>
          <a:bodyPr wrap="square" rtlCol="0">
            <a:spAutoFit/>
          </a:bodyPr>
          <a:p>
            <a:pPr algn="ctr">
              <a:lnSpc>
                <a:spcPct val="150000"/>
              </a:lnSpc>
            </a:pPr>
            <a:r>
              <a:rPr lang="vi-VN" altLang="en-US" sz="4800" b="1">
                <a:solidFill>
                  <a:schemeClr val="bg1"/>
                </a:solidFill>
                <a:latin typeface="+mj-lt"/>
                <a:cs typeface="+mj-lt"/>
              </a:rPr>
              <a:t>Điểm Mạnh Và Điểm Yếu</a:t>
            </a:r>
            <a:endParaRPr lang="vi-VN" altLang="en-US" sz="4800" b="1">
              <a:solidFill>
                <a:schemeClr val="bg1"/>
              </a:solidFill>
              <a:latin typeface="+mj-lt"/>
              <a:cs typeface="+mj-lt"/>
            </a:endParaRPr>
          </a:p>
          <a:p>
            <a:pPr algn="ctr">
              <a:lnSpc>
                <a:spcPct val="150000"/>
              </a:lnSpc>
            </a:pPr>
            <a:r>
              <a:rPr lang="vi-VN" altLang="en-US" sz="4800" b="1">
                <a:solidFill>
                  <a:schemeClr val="bg1"/>
                </a:solidFill>
                <a:latin typeface="+mj-lt"/>
                <a:cs typeface="+mj-lt"/>
              </a:rPr>
              <a:t>Của Web Quản Lí Cho Thuê </a:t>
            </a:r>
            <a:r>
              <a:rPr lang="vi-VN" altLang="en-US" sz="4800" b="1">
                <a:solidFill>
                  <a:schemeClr val="bg1"/>
                </a:solidFill>
                <a:latin typeface="+mj-lt"/>
                <a:cs typeface="+mj-lt"/>
              </a:rPr>
              <a:t>Xe</a:t>
            </a:r>
            <a:endParaRPr lang="vi-VN" altLang="en-US" sz="4800" b="1">
              <a:solidFill>
                <a:schemeClr val="bg1"/>
              </a:solidFill>
              <a:latin typeface="+mj-lt"/>
              <a:cs typeface="+mj-lt"/>
            </a:endParaRPr>
          </a:p>
        </p:txBody>
      </p:sp>
      <p:sp>
        <p:nvSpPr>
          <p:cNvPr id="4" name="Freeform 4"/>
          <p:cNvSpPr/>
          <p:nvPr/>
        </p:nvSpPr>
        <p:spPr>
          <a:xfrm rot="-576023">
            <a:off x="14914541" y="2037147"/>
            <a:ext cx="1363247" cy="1759029"/>
          </a:xfrm>
          <a:custGeom>
            <a:avLst/>
            <a:gdLst/>
            <a:ahLst/>
            <a:cxnLst/>
            <a:rect l="l" t="t" r="r" b="b"/>
            <a:pathLst>
              <a:path w="1363247" h="1759029">
                <a:moveTo>
                  <a:pt x="0" y="0"/>
                </a:moveTo>
                <a:lnTo>
                  <a:pt x="1363248" y="0"/>
                </a:lnTo>
                <a:lnTo>
                  <a:pt x="1363248" y="1759029"/>
                </a:lnTo>
                <a:lnTo>
                  <a:pt x="0" y="17590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p>
            <a:endParaRPr lang="en-US"/>
          </a:p>
        </p:txBody>
      </p:sp>
      <p:sp>
        <p:nvSpPr>
          <p:cNvPr id="5" name="Freeform 4"/>
          <p:cNvSpPr/>
          <p:nvPr/>
        </p:nvSpPr>
        <p:spPr>
          <a:xfrm rot="-576023">
            <a:off x="15041541" y="2164147"/>
            <a:ext cx="1363247" cy="1759029"/>
          </a:xfrm>
          <a:custGeom>
            <a:avLst/>
            <a:gdLst/>
            <a:ahLst/>
            <a:cxnLst/>
            <a:rect l="l" t="t" r="r" b="b"/>
            <a:pathLst>
              <a:path w="1363247" h="1759029">
                <a:moveTo>
                  <a:pt x="0" y="0"/>
                </a:moveTo>
                <a:lnTo>
                  <a:pt x="1363248" y="0"/>
                </a:lnTo>
                <a:lnTo>
                  <a:pt x="1363248" y="1759029"/>
                </a:lnTo>
                <a:lnTo>
                  <a:pt x="0" y="17590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6" name="Freeform 4"/>
          <p:cNvSpPr/>
          <p:nvPr/>
        </p:nvSpPr>
        <p:spPr>
          <a:xfrm rot="-576023">
            <a:off x="15168541" y="2291147"/>
            <a:ext cx="1363247" cy="1759029"/>
          </a:xfrm>
          <a:custGeom>
            <a:avLst/>
            <a:gdLst/>
            <a:ahLst/>
            <a:cxnLst/>
            <a:rect l="l" t="t" r="r" b="b"/>
            <a:pathLst>
              <a:path w="1363247" h="1759029">
                <a:moveTo>
                  <a:pt x="0" y="0"/>
                </a:moveTo>
                <a:lnTo>
                  <a:pt x="1363248" y="0"/>
                </a:lnTo>
                <a:lnTo>
                  <a:pt x="1363248" y="1759029"/>
                </a:lnTo>
                <a:lnTo>
                  <a:pt x="0" y="17590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7" name="Freeform 4"/>
          <p:cNvSpPr/>
          <p:nvPr/>
        </p:nvSpPr>
        <p:spPr>
          <a:xfrm rot="-576023">
            <a:off x="15295541" y="2418147"/>
            <a:ext cx="1363247" cy="1759029"/>
          </a:xfrm>
          <a:custGeom>
            <a:avLst/>
            <a:gdLst/>
            <a:ahLst/>
            <a:cxnLst/>
            <a:rect l="l" t="t" r="r" b="b"/>
            <a:pathLst>
              <a:path w="1363247" h="1759029">
                <a:moveTo>
                  <a:pt x="0" y="0"/>
                </a:moveTo>
                <a:lnTo>
                  <a:pt x="1363248" y="0"/>
                </a:lnTo>
                <a:lnTo>
                  <a:pt x="1363248" y="1759029"/>
                </a:lnTo>
                <a:lnTo>
                  <a:pt x="0" y="17590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p>
            <a:endParaRPr lang="en-US"/>
          </a:p>
        </p:txBody>
      </p:sp>
      <p:sp>
        <p:nvSpPr>
          <p:cNvPr id="8" name="Freeform 4"/>
          <p:cNvSpPr/>
          <p:nvPr/>
        </p:nvSpPr>
        <p:spPr>
          <a:xfrm rot="-576023">
            <a:off x="15422541" y="2545147"/>
            <a:ext cx="1363247" cy="1759029"/>
          </a:xfrm>
          <a:custGeom>
            <a:avLst/>
            <a:gdLst/>
            <a:ahLst/>
            <a:cxnLst/>
            <a:rect l="l" t="t" r="r" b="b"/>
            <a:pathLst>
              <a:path w="1363247" h="1759029">
                <a:moveTo>
                  <a:pt x="0" y="0"/>
                </a:moveTo>
                <a:lnTo>
                  <a:pt x="1363248" y="0"/>
                </a:lnTo>
                <a:lnTo>
                  <a:pt x="1363248" y="1759029"/>
                </a:lnTo>
                <a:lnTo>
                  <a:pt x="0" y="17590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9" name="椭圆 8"/>
          <p:cNvSpPr/>
          <p:nvPr/>
        </p:nvSpPr>
        <p:spPr bwMode="auto">
          <a:xfrm>
            <a:off x="458788" y="595630"/>
            <a:ext cx="995363" cy="99695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2" name="Freeform 8"/>
          <p:cNvSpPr/>
          <p:nvPr/>
        </p:nvSpPr>
        <p:spPr>
          <a:xfrm>
            <a:off x="8321675" y="4529455"/>
            <a:ext cx="3063240" cy="1664335"/>
          </a:xfrm>
          <a:custGeom>
            <a:avLst/>
            <a:gdLst/>
            <a:ahLst/>
            <a:cxnLst/>
            <a:rect l="l" t="t" r="r" b="b"/>
            <a:pathLst>
              <a:path w="5069972" h="2959596">
                <a:moveTo>
                  <a:pt x="0" y="0"/>
                </a:moveTo>
                <a:lnTo>
                  <a:pt x="5069973" y="0"/>
                </a:lnTo>
                <a:lnTo>
                  <a:pt x="5069973" y="2959596"/>
                </a:lnTo>
                <a:lnTo>
                  <a:pt x="0" y="2959596"/>
                </a:lnTo>
                <a:lnTo>
                  <a:pt x="0" y="0"/>
                </a:lnTo>
                <a:close/>
              </a:path>
            </a:pathLst>
          </a:custGeom>
          <a:blipFill>
            <a:blip r:embed="rId3"/>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3">
                                            <p:txEl>
                                              <p:pRg st="0" end="0"/>
                                            </p:txEl>
                                          </p:spTgt>
                                        </p:tgtEl>
                                      </p:cBhvr>
                                      <p:by x="150000" y="150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500" fill="hold"/>
                                        <p:tgtEl>
                                          <p:spTgt spid="3">
                                            <p:txEl>
                                              <p:pRg st="1" end="1"/>
                                            </p:txEl>
                                          </p:spTgt>
                                        </p:tgtEl>
                                      </p:cBhvr>
                                      <p:by x="150000" y="150000"/>
                                    </p:animScale>
                                  </p:childTnLst>
                                </p:cTn>
                              </p:par>
                              <p:par>
                                <p:cTn id="10" presetID="2" presetClass="entr" presetSubtype="8" fill="hold" nodeType="withEffect">
                                  <p:stCondLst>
                                    <p:cond delay="0"/>
                                  </p:stCondLst>
                                  <p:childTnLst>
                                    <p:set>
                                      <p:cBhvr>
                                        <p:cTn id="11" dur="2000"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771650" y="633730"/>
            <a:ext cx="5097780" cy="833120"/>
          </a:xfrm>
        </p:spPr>
        <p:txBody>
          <a:bodyPr/>
          <a:p>
            <a:pPr algn="ctr"/>
            <a:r>
              <a:rPr lang="vi-VN" altLang="en-US" sz="4400"/>
              <a:t>Điểm Mạnh</a:t>
            </a:r>
            <a:endParaRPr lang="vi-VN" altLang="en-US" sz="4400"/>
          </a:p>
        </p:txBody>
      </p:sp>
      <p:sp>
        <p:nvSpPr>
          <p:cNvPr id="3" name="Text Box 2"/>
          <p:cNvSpPr txBox="1"/>
          <p:nvPr/>
        </p:nvSpPr>
        <p:spPr>
          <a:xfrm>
            <a:off x="1355090" y="1584960"/>
            <a:ext cx="5930900" cy="2676525"/>
          </a:xfrm>
          <a:prstGeom prst="rect">
            <a:avLst/>
          </a:prstGeom>
          <a:noFill/>
        </p:spPr>
        <p:txBody>
          <a:bodyPr wrap="square" rtlCol="0">
            <a:spAutoFit/>
          </a:bodyPr>
          <a:p>
            <a:r>
              <a:rPr lang="vi-VN" altLang="en-US" sz="2800"/>
              <a:t>- Linh hoạt về thời gian và không gian.</a:t>
            </a:r>
            <a:endParaRPr lang="vi-VN" altLang="en-US" sz="2800"/>
          </a:p>
          <a:p>
            <a:r>
              <a:rPr lang="vi-VN" altLang="en-US" sz="2800"/>
              <a:t>- Chi phí vận hành thấp.</a:t>
            </a:r>
            <a:endParaRPr lang="vi-VN" altLang="en-US" sz="2800"/>
          </a:p>
          <a:p>
            <a:r>
              <a:rPr lang="vi-VN" altLang="en-US" sz="2800"/>
              <a:t>- Quản lý thông tin khách hàng và đội    xe một cách hiệu quả</a:t>
            </a:r>
            <a:endParaRPr lang="vi-VN" altLang="en-US" sz="2800"/>
          </a:p>
          <a:p>
            <a:r>
              <a:rPr lang="vi-VN" altLang="en-US" sz="2800"/>
              <a:t>- Chất lượng cạnh tranh </a:t>
            </a:r>
            <a:r>
              <a:rPr lang="vi-VN" altLang="en-US" sz="2800"/>
              <a:t>cao</a:t>
            </a:r>
            <a:endParaRPr lang="vi-VN" altLang="en-US" sz="2800"/>
          </a:p>
          <a:p>
            <a:r>
              <a:rPr lang="vi-VN" altLang="en-US" sz="2800"/>
              <a:t>- Quảng bá dịch </a:t>
            </a:r>
            <a:r>
              <a:rPr lang="vi-VN" altLang="en-US" sz="2800"/>
              <a:t>vụ dễ dàng.</a:t>
            </a:r>
            <a:endParaRPr lang="vi-VN" altLang="en-US" sz="2800"/>
          </a:p>
        </p:txBody>
      </p:sp>
      <p:sp>
        <p:nvSpPr>
          <p:cNvPr id="4" name="Title 1"/>
          <p:cNvSpPr>
            <a:spLocks noGrp="1"/>
          </p:cNvSpPr>
          <p:nvPr/>
        </p:nvSpPr>
        <p:spPr>
          <a:xfrm>
            <a:off x="6021070" y="3830320"/>
            <a:ext cx="4444365" cy="833120"/>
          </a:xfrm>
          <a:prstGeom prst="rect">
            <a:avLst/>
          </a:prstGeom>
          <a:noFill/>
          <a:ln w="9525">
            <a:noFill/>
          </a:ln>
        </p:spPr>
        <p:txBody>
          <a:bodyPr anchor="ctr"/>
          <a:lstStyle>
            <a:lvl1pPr algn="l" rtl="0" eaLnBrk="0" fontAlgn="base" hangingPunct="0">
              <a:lnSpc>
                <a:spcPct val="90000"/>
              </a:lnSpc>
              <a:spcBef>
                <a:spcPct val="0"/>
              </a:spcBef>
              <a:spcAft>
                <a:spcPct val="0"/>
              </a:spcAft>
              <a:defRPr sz="3200" b="1" kern="1200">
                <a:solidFill>
                  <a:schemeClr val="tx1"/>
                </a:solidFill>
                <a:latin typeface="+mj-lt"/>
                <a:ea typeface="Arial Unicode MS" panose="020B0604020202020204" charset="-122"/>
                <a:cs typeface="+mj-cs"/>
              </a:defRPr>
            </a:lvl1pPr>
            <a:lvl2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2pPr>
            <a:lvl3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3pPr>
            <a:lvl4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4pPr>
            <a:lvl5pPr algn="l" rtl="0" eaLnBrk="0" fontAlgn="base" hangingPunct="0">
              <a:lnSpc>
                <a:spcPct val="90000"/>
              </a:lnSpc>
              <a:spcBef>
                <a:spcPct val="0"/>
              </a:spcBef>
              <a:spcAft>
                <a:spcPct val="0"/>
              </a:spcAft>
              <a:defRPr sz="3200" b="1">
                <a:solidFill>
                  <a:srgbClr val="000000"/>
                </a:solidFill>
                <a:latin typeface="Calibri" panose="020F0502020204030204" pitchFamily="34" charset="0"/>
                <a:ea typeface="Microsoft YaHei" panose="020B0503020204020204" pitchFamily="34" charset="-122"/>
              </a:defRPr>
            </a:lvl5pPr>
            <a:lvl6pPr marL="4572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6pPr>
            <a:lvl7pPr marL="9144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7pPr>
            <a:lvl8pPr marL="13716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8pPr>
            <a:lvl9pPr marL="1828800" algn="l" rtl="0" fontAlgn="base">
              <a:lnSpc>
                <a:spcPct val="90000"/>
              </a:lnSpc>
              <a:spcBef>
                <a:spcPct val="0"/>
              </a:spcBef>
              <a:spcAft>
                <a:spcPct val="0"/>
              </a:spcAft>
              <a:defRPr sz="3200" b="1">
                <a:solidFill>
                  <a:schemeClr val="tx1"/>
                </a:solidFill>
                <a:latin typeface="Calibri" panose="020F0502020204030204" pitchFamily="34" charset="0"/>
                <a:ea typeface="Microsoft YaHei" panose="020B0503020204020204" pitchFamily="34" charset="-122"/>
              </a:defRPr>
            </a:lvl9pPr>
          </a:lstStyle>
          <a:p>
            <a:pPr algn="ctr"/>
            <a:r>
              <a:rPr lang="vi-VN" altLang="en-US" sz="4400"/>
              <a:t>Điểm </a:t>
            </a:r>
            <a:r>
              <a:rPr lang="vi-VN" altLang="en-US" sz="4400"/>
              <a:t>Yếu</a:t>
            </a:r>
            <a:endParaRPr lang="vi-VN" altLang="en-US" sz="4400"/>
          </a:p>
        </p:txBody>
      </p:sp>
      <p:sp>
        <p:nvSpPr>
          <p:cNvPr id="6" name="Text Box 5"/>
          <p:cNvSpPr txBox="1"/>
          <p:nvPr/>
        </p:nvSpPr>
        <p:spPr>
          <a:xfrm>
            <a:off x="5691505" y="4663440"/>
            <a:ext cx="5394325" cy="1383665"/>
          </a:xfrm>
          <a:prstGeom prst="rect">
            <a:avLst/>
          </a:prstGeom>
          <a:noFill/>
        </p:spPr>
        <p:txBody>
          <a:bodyPr wrap="square" rtlCol="0">
            <a:spAutoFit/>
          </a:bodyPr>
          <a:p>
            <a:r>
              <a:rPr lang="vi-VN" altLang="en-US" sz="2800"/>
              <a:t>- </a:t>
            </a:r>
            <a:r>
              <a:rPr lang="en-US" sz="2800"/>
              <a:t>Sự tin tưởng </a:t>
            </a:r>
            <a:r>
              <a:rPr lang="vi-VN" altLang="en-US" sz="2800"/>
              <a:t>vào dịch vụ</a:t>
            </a:r>
            <a:r>
              <a:rPr lang="en-US" sz="2800"/>
              <a:t> còn thấp.</a:t>
            </a:r>
            <a:endParaRPr lang="en-US" sz="2800"/>
          </a:p>
          <a:p>
            <a:r>
              <a:rPr lang="vi-VN" altLang="en-US" sz="2800"/>
              <a:t>- </a:t>
            </a:r>
            <a:r>
              <a:rPr lang="en-US" sz="2800"/>
              <a:t>Rủi ro về an ninh mạng</a:t>
            </a:r>
            <a:r>
              <a:rPr lang="vi-VN" altLang="en-US" sz="2800"/>
              <a:t>,có </a:t>
            </a:r>
            <a:r>
              <a:rPr lang="vi-VN" altLang="en-US" sz="2800"/>
              <a:t>thể bị đánh cắp thông </a:t>
            </a:r>
            <a:r>
              <a:rPr lang="vi-VN" altLang="en-US" sz="2800"/>
              <a:t>tin.</a:t>
            </a:r>
            <a:endParaRPr lang="vi-VN" altLang="en-US" sz="2800"/>
          </a:p>
        </p:txBody>
      </p:sp>
      <p:pic>
        <p:nvPicPr>
          <p:cNvPr id="10" name="Content Placeholder 9" descr="istockphoto-1221402442-1024x1024"/>
          <p:cNvPicPr>
            <a:picLocks noChangeAspect="1"/>
          </p:cNvPicPr>
          <p:nvPr>
            <p:ph sz="half" idx="1"/>
          </p:nvPr>
        </p:nvPicPr>
        <p:blipFill>
          <a:blip r:embed="rId1"/>
          <a:stretch>
            <a:fillRect/>
          </a:stretch>
        </p:blipFill>
        <p:spPr>
          <a:xfrm>
            <a:off x="-341630" y="4149725"/>
            <a:ext cx="2533650" cy="2675890"/>
          </a:xfrm>
          <a:prstGeom prst="rect">
            <a:avLst/>
          </a:prstGeom>
        </p:spPr>
      </p:pic>
      <p:pic>
        <p:nvPicPr>
          <p:cNvPr id="13" name="Content Placeholder 12" descr="tranh-to-mau-hinh-ve-dong-ho-don-gian"/>
          <p:cNvPicPr>
            <a:picLocks noChangeAspect="1"/>
          </p:cNvPicPr>
          <p:nvPr>
            <p:ph sz="half" idx="2"/>
          </p:nvPr>
        </p:nvPicPr>
        <p:blipFill>
          <a:blip r:embed="rId2"/>
          <a:stretch>
            <a:fillRect/>
          </a:stretch>
        </p:blipFill>
        <p:spPr>
          <a:xfrm>
            <a:off x="8713470" y="400050"/>
            <a:ext cx="2820670" cy="28035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2000" fill="hold">
                                          <p:stCondLst>
                                            <p:cond delay="0"/>
                                          </p:stCondLst>
                                        </p:cTn>
                                        <p:tgtEl>
                                          <p:spTgt spid="13"/>
                                        </p:tgtEl>
                                        <p:attrNameLst>
                                          <p:attrName>style.visibility</p:attrName>
                                        </p:attrNameLst>
                                      </p:cBhvr>
                                      <p:to>
                                        <p:strVal val="visible"/>
                                      </p:to>
                                    </p:set>
                                    <p:animEffect transition="in" filter="dissolve">
                                      <p:cBhvr>
                                        <p:cTn id="31" dur="2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1"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6">
                                            <p:txEl>
                                              <p:pRg st="0" end="0"/>
                                            </p:txEl>
                                          </p:spTgt>
                                        </p:tgtEl>
                                        <p:attrNameLst>
                                          <p:attrName>style.visibility</p:attrName>
                                        </p:attrNameLst>
                                      </p:cBhvr>
                                      <p:to>
                                        <p:strVal val="visible"/>
                                      </p:to>
                                    </p:set>
                                    <p:animEffect transition="in" filter="dissolve">
                                      <p:cBhvr>
                                        <p:cTn id="40" dur="500"/>
                                        <p:tgtEl>
                                          <p:spTgt spid="6">
                                            <p:txEl>
                                              <p:pRg st="0" end="0"/>
                                            </p:txEl>
                                          </p:spTgt>
                                        </p:tgtEl>
                                      </p:cBhvr>
                                    </p:animEffect>
                                  </p:childTnLst>
                                </p:cTn>
                              </p:par>
                            </p:childTnLst>
                          </p:cTn>
                        </p:par>
                        <p:par>
                          <p:cTn id="41" fill="hold">
                            <p:stCondLst>
                              <p:cond delay="1000"/>
                            </p:stCondLst>
                            <p:childTnLst>
                              <p:par>
                                <p:cTn id="42" presetID="9" presetClass="entr" presetSubtype="0" fill="hold" nodeType="after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Effect transition="in" filter="dissolve">
                                      <p:cBhvr>
                                        <p:cTn id="44" dur="500"/>
                                        <p:tgtEl>
                                          <p:spTgt spid="6">
                                            <p:txEl>
                                              <p:pRg st="1" end="1"/>
                                            </p:txEl>
                                          </p:spTgt>
                                        </p:tgtEl>
                                      </p:cBhvr>
                                    </p:animEffect>
                                  </p:childTnLst>
                                </p:cTn>
                              </p:par>
                            </p:childTnLst>
                          </p:cTn>
                        </p:par>
                        <p:par>
                          <p:cTn id="45" fill="hold">
                            <p:stCondLst>
                              <p:cond delay="1500"/>
                            </p:stCondLst>
                            <p:childTnLst>
                              <p:par>
                                <p:cTn id="46" presetID="9" presetClass="entr" presetSubtype="0" fill="hold" nodeType="afterEffect">
                                  <p:stCondLst>
                                    <p:cond delay="0"/>
                                  </p:stCondLst>
                                  <p:childTnLst>
                                    <p:set>
                                      <p:cBhvr>
                                        <p:cTn id="47" dur="2000" fill="hold">
                                          <p:stCondLst>
                                            <p:cond delay="0"/>
                                          </p:stCondLst>
                                        </p:cTn>
                                        <p:tgtEl>
                                          <p:spTgt spid="10"/>
                                        </p:tgtEl>
                                        <p:attrNameLst>
                                          <p:attrName>style.visibility</p:attrName>
                                        </p:attrNameLst>
                                      </p:cBhvr>
                                      <p:to>
                                        <p:strVal val="visible"/>
                                      </p:to>
                                    </p:set>
                                    <p:animEffect transition="in" filter="dissolve">
                                      <p:cBhvr>
                                        <p:cTn id="4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619250" y="748983"/>
            <a:ext cx="9810750" cy="833437"/>
          </a:xfrm>
        </p:spPr>
        <p:txBody>
          <a:bodyPr/>
          <a:p>
            <a:pPr algn="ctr"/>
            <a:r>
              <a:rPr lang="vi-VN" altLang="en-US" sz="4400"/>
              <a:t>Hướng Phát Triển Trong Tương Lai</a:t>
            </a:r>
            <a:endParaRPr lang="vi-VN" altLang="en-US" sz="4400"/>
          </a:p>
        </p:txBody>
      </p:sp>
      <p:sp>
        <p:nvSpPr>
          <p:cNvPr id="3" name="Content Placeholder 2"/>
          <p:cNvSpPr>
            <a:spLocks noGrp="1"/>
          </p:cNvSpPr>
          <p:nvPr>
            <p:ph sz="half" idx="1"/>
          </p:nvPr>
        </p:nvSpPr>
        <p:spPr>
          <a:xfrm>
            <a:off x="917575" y="2269490"/>
            <a:ext cx="10356850" cy="2675890"/>
          </a:xfrm>
        </p:spPr>
        <p:txBody>
          <a:bodyPr/>
          <a:p>
            <a:pPr marL="0" indent="0">
              <a:buNone/>
            </a:pPr>
            <a:r>
              <a:rPr lang="vi-VN" altLang="en-US"/>
              <a:t>. Phát triển Web để cho Khách hàng có thể tương tác trong đó( có thể chọn xe họ muốn thuê, cũng như là các như cầu khác</a:t>
            </a:r>
            <a:r>
              <a:rPr lang="vi-VN" altLang="en-US" sz="2800"/>
              <a:t> </a:t>
            </a:r>
            <a:r>
              <a:rPr lang="vi-VN" altLang="en-US"/>
              <a:t>của họ khi họ không trực tiếp đến </a:t>
            </a:r>
            <a:r>
              <a:rPr lang="vi-VN" altLang="en-US"/>
              <a:t>nơi )</a:t>
            </a:r>
            <a:endParaRPr lang="vi-VN" altLang="en-US"/>
          </a:p>
          <a:p>
            <a:pPr marL="0" indent="0">
              <a:buNone/>
            </a:pPr>
            <a:r>
              <a:rPr lang="vi-VN" altLang="en-US"/>
              <a:t>. Tích hợp với các dịch vụ thanh toán trực tuyến (Bổ sung các cổng thanh toán mới như ví điện tử,..)</a:t>
            </a:r>
            <a:endParaRPr lang="vi-V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8" name="Picture 7" descr="9fc3cc880a6639ae621faae45febeee6"/>
          <p:cNvPicPr>
            <a:picLocks noChangeAspect="1"/>
          </p:cNvPicPr>
          <p:nvPr/>
        </p:nvPicPr>
        <p:blipFill>
          <a:blip r:embed="rId1"/>
          <a:stretch>
            <a:fillRect/>
          </a:stretch>
        </p:blipFill>
        <p:spPr>
          <a:xfrm>
            <a:off x="282575" y="219075"/>
            <a:ext cx="2297430" cy="1953260"/>
          </a:xfrm>
          <a:prstGeom prst="rect">
            <a:avLst/>
          </a:prstGeom>
        </p:spPr>
      </p:pic>
      <p:pic>
        <p:nvPicPr>
          <p:cNvPr id="9" name="Picture 8" descr="9fc3cc880a6639ae621faae45febeee6"/>
          <p:cNvPicPr>
            <a:picLocks noChangeAspect="1"/>
          </p:cNvPicPr>
          <p:nvPr/>
        </p:nvPicPr>
        <p:blipFill>
          <a:blip r:embed="rId1"/>
          <a:stretch>
            <a:fillRect/>
          </a:stretch>
        </p:blipFill>
        <p:spPr>
          <a:xfrm flipH="1">
            <a:off x="9603105" y="5128260"/>
            <a:ext cx="2297430" cy="1953260"/>
          </a:xfrm>
          <a:prstGeom prst="rect">
            <a:avLst/>
          </a:prstGeom>
        </p:spPr>
      </p:pic>
      <p:pic>
        <p:nvPicPr>
          <p:cNvPr id="2" name="Picture 1" descr="9fc3cc880a6639ae621faae45febeee6"/>
          <p:cNvPicPr>
            <a:picLocks noChangeAspect="1"/>
          </p:cNvPicPr>
          <p:nvPr/>
        </p:nvPicPr>
        <p:blipFill>
          <a:blip r:embed="rId1"/>
          <a:stretch>
            <a:fillRect/>
          </a:stretch>
        </p:blipFill>
        <p:spPr>
          <a:xfrm>
            <a:off x="148590" y="5062855"/>
            <a:ext cx="2297430" cy="1953260"/>
          </a:xfrm>
          <a:prstGeom prst="rect">
            <a:avLst/>
          </a:prstGeom>
        </p:spPr>
      </p:pic>
      <p:pic>
        <p:nvPicPr>
          <p:cNvPr id="4" name="Picture 3" descr="9fc3cc880a6639ae621faae45febeee6"/>
          <p:cNvPicPr>
            <a:picLocks noChangeAspect="1"/>
          </p:cNvPicPr>
          <p:nvPr/>
        </p:nvPicPr>
        <p:blipFill>
          <a:blip r:embed="rId1"/>
          <a:stretch>
            <a:fillRect/>
          </a:stretch>
        </p:blipFill>
        <p:spPr>
          <a:xfrm flipH="1">
            <a:off x="9771380" y="219075"/>
            <a:ext cx="2297430" cy="1953260"/>
          </a:xfrm>
          <a:prstGeom prst="rect">
            <a:avLst/>
          </a:prstGeom>
        </p:spPr>
      </p:pic>
      <p:sp>
        <p:nvSpPr>
          <p:cNvPr id="5" name="Text Box 4"/>
          <p:cNvSpPr txBox="1"/>
          <p:nvPr/>
        </p:nvSpPr>
        <p:spPr>
          <a:xfrm>
            <a:off x="2292350" y="3044825"/>
            <a:ext cx="7607300" cy="768350"/>
          </a:xfrm>
          <a:prstGeom prst="rect">
            <a:avLst/>
          </a:prstGeom>
          <a:noFill/>
        </p:spPr>
        <p:txBody>
          <a:bodyPr wrap="square" rtlCol="0">
            <a:spAutoFit/>
          </a:bodyPr>
          <a:p>
            <a:pPr algn="ctr"/>
            <a:r>
              <a:rPr lang="vi-VN" altLang="en-US" sz="4400" b="1">
                <a:solidFill>
                  <a:schemeClr val="bg1"/>
                </a:solidFill>
              </a:rPr>
              <a:t>DEMO SẢN PHẨM</a:t>
            </a:r>
            <a:r>
              <a:rPr lang="vi-VN" altLang="en-US">
                <a:solidFill>
                  <a:schemeClr val="bg1"/>
                </a:solidFill>
              </a:rPr>
              <a:t> </a:t>
            </a:r>
            <a:endParaRPr lang="vi-VN" alt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5">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nvSpPr>
        <p:spPr>
          <a:xfrm>
            <a:off x="635" y="0"/>
            <a:ext cx="12192000" cy="6858000"/>
          </a:xfrm>
          <a:prstGeom prst="rect">
            <a:avLst/>
          </a:prstGeom>
          <a:solidFill>
            <a:srgbClr val="08050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Arial Unicode MS" panose="020B0604020202020204" charset="-122"/>
              <a:cs typeface="+mn-cs"/>
            </a:endParaRPr>
          </a:p>
        </p:txBody>
      </p:sp>
      <p:sp>
        <p:nvSpPr>
          <p:cNvPr id="5123" name="文本框 15"/>
          <p:cNvSpPr txBox="1"/>
          <p:nvPr/>
        </p:nvSpPr>
        <p:spPr>
          <a:xfrm>
            <a:off x="4516755" y="3896360"/>
            <a:ext cx="5097145" cy="711200"/>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eaLnBrk="1" hangingPunct="1">
              <a:lnSpc>
                <a:spcPct val="100000"/>
              </a:lnSpc>
              <a:spcBef>
                <a:spcPct val="0"/>
              </a:spcBef>
              <a:buFontTx/>
              <a:buNone/>
            </a:pPr>
            <a:r>
              <a:rPr lang="vi-VN" altLang="zh-CN" dirty="0">
                <a:solidFill>
                  <a:srgbClr val="FFFFFF"/>
                </a:solidFill>
                <a:ea typeface="Arial Unicode MS" panose="020B0604020202020204" charset="-122"/>
              </a:rPr>
              <a:t>Nguyễn </a:t>
            </a:r>
            <a:r>
              <a:rPr lang="en-US" altLang="vi-VN" dirty="0">
                <a:solidFill>
                  <a:srgbClr val="FFFFFF"/>
                </a:solidFill>
                <a:ea typeface="Arial Unicode MS" panose="020B0604020202020204" charset="-122"/>
              </a:rPr>
              <a:t>Minh </a:t>
            </a:r>
            <a:r>
              <a:rPr lang="vi-VN" altLang="en-US" dirty="0">
                <a:solidFill>
                  <a:srgbClr val="FFFFFF"/>
                </a:solidFill>
                <a:ea typeface="Arial Unicode MS" panose="020B0604020202020204" charset="-122"/>
              </a:rPr>
              <a:t>Đức</a:t>
            </a:r>
            <a:r>
              <a:rPr lang="vi-VN" altLang="zh-CN" dirty="0">
                <a:solidFill>
                  <a:srgbClr val="FFFFFF"/>
                </a:solidFill>
                <a:ea typeface="Arial Unicode MS" panose="020B0604020202020204" charset="-122"/>
              </a:rPr>
              <a:t> - 12201032</a:t>
            </a:r>
            <a:r>
              <a:rPr lang="zh-CN" altLang="en-US" dirty="0">
                <a:solidFill>
                  <a:srgbClr val="FFFFFF"/>
                </a:solidFill>
                <a:ea typeface="Arial Unicode MS" panose="020B0604020202020204" charset="-122"/>
              </a:rPr>
              <a:t>
</a:t>
            </a:r>
            <a:endParaRPr lang="zh-CN" altLang="en-US" dirty="0">
              <a:solidFill>
                <a:srgbClr val="FFFFFF"/>
              </a:solidFill>
              <a:ea typeface="Arial Unicode MS" panose="020B0604020202020204" charset="-122"/>
            </a:endParaRPr>
          </a:p>
        </p:txBody>
      </p:sp>
      <p:sp>
        <p:nvSpPr>
          <p:cNvPr id="5124" name="文本框 24"/>
          <p:cNvSpPr txBox="1"/>
          <p:nvPr/>
        </p:nvSpPr>
        <p:spPr>
          <a:xfrm>
            <a:off x="1935480" y="2650490"/>
            <a:ext cx="3908425" cy="711200"/>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eaLnBrk="1" hangingPunct="1">
              <a:lnSpc>
                <a:spcPct val="100000"/>
              </a:lnSpc>
              <a:spcBef>
                <a:spcPct val="0"/>
              </a:spcBef>
              <a:buFontTx/>
              <a:buNone/>
            </a:pPr>
            <a:r>
              <a:rPr lang="vi-VN" altLang="zh-CN" dirty="0">
                <a:solidFill>
                  <a:srgbClr val="FFFFFF"/>
                </a:solidFill>
                <a:ea typeface="Arial Unicode MS" panose="020B0604020202020204" charset="-122"/>
              </a:rPr>
              <a:t>Trần Nhã Phương - 12201072</a:t>
            </a:r>
            <a:r>
              <a:rPr lang="zh-CN" altLang="en-US" dirty="0">
                <a:solidFill>
                  <a:srgbClr val="FFFFFF"/>
                </a:solidFill>
                <a:ea typeface="Arial Unicode MS" panose="020B0604020202020204" charset="-122"/>
              </a:rPr>
              <a:t>
</a:t>
            </a:r>
            <a:endParaRPr lang="zh-CN" altLang="en-US" dirty="0">
              <a:solidFill>
                <a:srgbClr val="FFFFFF"/>
              </a:solidFill>
              <a:ea typeface="Arial Unicode MS" panose="020B0604020202020204" charset="-122"/>
            </a:endParaRPr>
          </a:p>
        </p:txBody>
      </p:sp>
      <p:sp>
        <p:nvSpPr>
          <p:cNvPr id="5126" name="文本框 42"/>
          <p:cNvSpPr txBox="1"/>
          <p:nvPr/>
        </p:nvSpPr>
        <p:spPr>
          <a:xfrm>
            <a:off x="7444105" y="4960620"/>
            <a:ext cx="4064000" cy="711200"/>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eaLnBrk="1" hangingPunct="1">
              <a:lnSpc>
                <a:spcPct val="100000"/>
              </a:lnSpc>
              <a:spcBef>
                <a:spcPct val="0"/>
              </a:spcBef>
              <a:buFontTx/>
              <a:buNone/>
            </a:pPr>
            <a:r>
              <a:rPr lang="vi-VN" altLang="zh-CN" dirty="0">
                <a:solidFill>
                  <a:srgbClr val="FFFFFF"/>
                </a:solidFill>
                <a:ea typeface="Arial Unicode MS" panose="020B0604020202020204" charset="-122"/>
              </a:rPr>
              <a:t>Võ Minh Trí - 122010</a:t>
            </a:r>
            <a:r>
              <a:rPr lang="vi-VN" altLang="zh-CN" dirty="0">
                <a:solidFill>
                  <a:srgbClr val="FFFFFF"/>
                </a:solidFill>
                <a:ea typeface="Arial Unicode MS" panose="020B0604020202020204" charset="-122"/>
              </a:rPr>
              <a:t>64</a:t>
            </a:r>
            <a:endParaRPr lang="vi-VN" altLang="zh-CN" dirty="0">
              <a:solidFill>
                <a:srgbClr val="FFFFFF"/>
              </a:solidFill>
              <a:ea typeface="Arial Unicode MS" panose="020B0604020202020204" charset="-122"/>
            </a:endParaRPr>
          </a:p>
        </p:txBody>
      </p:sp>
      <p:sp>
        <p:nvSpPr>
          <p:cNvPr id="5127" name="文本框 43"/>
          <p:cNvSpPr txBox="1"/>
          <p:nvPr/>
        </p:nvSpPr>
        <p:spPr>
          <a:xfrm>
            <a:off x="3046095" y="630555"/>
            <a:ext cx="6099810" cy="874395"/>
          </a:xfrm>
          <a:prstGeom prst="rect">
            <a:avLst/>
          </a:prstGeom>
          <a:noFill/>
          <a:ln w="9525">
            <a:noFill/>
          </a:ln>
        </p:spPr>
        <p:txBody>
          <a:bodyPr anchor="ctr"/>
          <a:lstStyle>
            <a:lvl1pPr marL="228600" indent="-228600" algn="l" rtl="0" eaLnBrk="0" fontAlgn="base" hangingPunct="0">
              <a:lnSpc>
                <a:spcPct val="13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3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3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3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stStyle>
          <a:p>
            <a:pPr marL="0" lvl="0" indent="0" algn="ctr" eaLnBrk="1" hangingPunct="1">
              <a:lnSpc>
                <a:spcPct val="100000"/>
              </a:lnSpc>
              <a:spcBef>
                <a:spcPct val="0"/>
              </a:spcBef>
              <a:buFontTx/>
              <a:buNone/>
            </a:pPr>
            <a:r>
              <a:rPr lang="vi-VN" altLang="zh-CN" sz="6000" b="1" dirty="0">
                <a:solidFill>
                  <a:schemeClr val="bg1"/>
                </a:solidFill>
                <a:latin typeface="Calibri" panose="020F0502020204030204" pitchFamily="34" charset="0"/>
                <a:ea typeface="Calibri" panose="020F0502020204030204" pitchFamily="34" charset="0"/>
              </a:rPr>
              <a:t>Thành Viên </a:t>
            </a:r>
            <a:r>
              <a:rPr lang="vi-VN" altLang="zh-CN" sz="6000" b="1" dirty="0">
                <a:solidFill>
                  <a:schemeClr val="bg1"/>
                </a:solidFill>
                <a:latin typeface="Calibri" panose="020F0502020204030204" pitchFamily="34" charset="0"/>
                <a:ea typeface="Calibri" panose="020F0502020204030204" pitchFamily="34" charset="0"/>
              </a:rPr>
              <a:t>Nhóm</a:t>
            </a:r>
            <a:endParaRPr lang="vi-VN" altLang="zh-CN" sz="6000" b="1" dirty="0">
              <a:solidFill>
                <a:schemeClr val="bg1"/>
              </a:solidFill>
              <a:latin typeface="Calibri" panose="020F0502020204030204" pitchFamily="34" charset="0"/>
              <a:ea typeface="Calibri" panose="020F0502020204030204" pitchFamily="34" charset="0"/>
            </a:endParaRPr>
          </a:p>
        </p:txBody>
      </p:sp>
      <p:sp>
        <p:nvSpPr>
          <p:cNvPr id="5129" name="AutoShape 42"/>
          <p:cNvSpPr>
            <a:spLocks noChangeAspect="1" noTextEdit="1"/>
          </p:cNvSpPr>
          <p:nvPr/>
        </p:nvSpPr>
        <p:spPr>
          <a:xfrm>
            <a:off x="5843588" y="3225800"/>
            <a:ext cx="504825" cy="406400"/>
          </a:xfrm>
          <a:prstGeom prst="rect">
            <a:avLst/>
          </a:prstGeom>
          <a:noFill/>
          <a:ln w="9525">
            <a:noFill/>
          </a:ln>
        </p:spPr>
        <p:txBody>
          <a:bodyPr/>
          <a:p>
            <a:endParaRPr lang="zh-CN" altLang="en-US">
              <a:ea typeface="Arial Unicode MS" panose="020B0604020202020204" charset="-122"/>
            </a:endParaRPr>
          </a:p>
        </p:txBody>
      </p:sp>
      <p:sp>
        <p:nvSpPr>
          <p:cNvPr id="5130" name="KSO_Shape"/>
          <p:cNvSpPr/>
          <p:nvPr/>
        </p:nvSpPr>
        <p:spPr>
          <a:xfrm>
            <a:off x="1264603" y="2621598"/>
            <a:ext cx="509587" cy="509587"/>
          </a:xfrm>
          <a:custGeom>
            <a:avLst/>
            <a:gdLst/>
            <a:ahLst/>
            <a:cxnLst>
              <a:cxn ang="0">
                <a:pos x="315125" y="188785"/>
              </a:cxn>
              <a:cxn ang="0">
                <a:pos x="305887" y="206814"/>
              </a:cxn>
              <a:cxn ang="0">
                <a:pos x="287673" y="215611"/>
              </a:cxn>
              <a:cxn ang="0">
                <a:pos x="282270" y="308979"/>
              </a:cxn>
              <a:cxn ang="0">
                <a:pos x="279742" y="333104"/>
              </a:cxn>
              <a:cxn ang="0">
                <a:pos x="264142" y="347301"/>
              </a:cxn>
              <a:cxn ang="0">
                <a:pos x="242180" y="348433"/>
              </a:cxn>
              <a:cxn ang="0">
                <a:pos x="225273" y="335804"/>
              </a:cxn>
              <a:cxn ang="0">
                <a:pos x="219870" y="315598"/>
              </a:cxn>
              <a:cxn ang="0">
                <a:pos x="155641" y="285985"/>
              </a:cxn>
              <a:cxn ang="0">
                <a:pos x="127491" y="262817"/>
              </a:cxn>
              <a:cxn ang="0">
                <a:pos x="128798" y="241827"/>
              </a:cxn>
              <a:cxn ang="0">
                <a:pos x="143004" y="226237"/>
              </a:cxn>
              <a:cxn ang="0">
                <a:pos x="164617" y="223014"/>
              </a:cxn>
              <a:cxn ang="0">
                <a:pos x="182744" y="233901"/>
              </a:cxn>
              <a:cxn ang="0">
                <a:pos x="190065" y="254282"/>
              </a:cxn>
              <a:cxn ang="0">
                <a:pos x="262138" y="207685"/>
              </a:cxn>
              <a:cxn ang="0">
                <a:pos x="251680" y="184169"/>
              </a:cxn>
              <a:cxn ang="0">
                <a:pos x="259000" y="163875"/>
              </a:cxn>
              <a:cxn ang="0">
                <a:pos x="277127" y="152989"/>
              </a:cxn>
              <a:cxn ang="0">
                <a:pos x="233321" y="46118"/>
              </a:cxn>
              <a:cxn ang="0">
                <a:pos x="170139" y="58474"/>
              </a:cxn>
              <a:cxn ang="0">
                <a:pos x="113136" y="92323"/>
              </a:cxn>
              <a:cxn ang="0">
                <a:pos x="70318" y="144619"/>
              </a:cxn>
              <a:cxn ang="0">
                <a:pos x="48822" y="205878"/>
              </a:cxn>
              <a:cxn ang="0">
                <a:pos x="48822" y="270008"/>
              </a:cxn>
              <a:cxn ang="0">
                <a:pos x="70318" y="331267"/>
              </a:cxn>
              <a:cxn ang="0">
                <a:pos x="113136" y="383563"/>
              </a:cxn>
              <a:cxn ang="0">
                <a:pos x="170139" y="417412"/>
              </a:cxn>
              <a:cxn ang="0">
                <a:pos x="233321" y="429682"/>
              </a:cxn>
              <a:cxn ang="0">
                <a:pos x="296938" y="420458"/>
              </a:cxn>
              <a:cxn ang="0">
                <a:pos x="355247" y="389741"/>
              </a:cxn>
              <a:cxn ang="0">
                <a:pos x="400763" y="339447"/>
              </a:cxn>
              <a:cxn ang="0">
                <a:pos x="425304" y="279058"/>
              </a:cxn>
              <a:cxn ang="0">
                <a:pos x="428350" y="215015"/>
              </a:cxn>
              <a:cxn ang="0">
                <a:pos x="409987" y="152973"/>
              </a:cxn>
              <a:cxn ang="0">
                <a:pos x="370041" y="98850"/>
              </a:cxn>
              <a:cxn ang="0">
                <a:pos x="314431" y="61955"/>
              </a:cxn>
              <a:cxn ang="0">
                <a:pos x="251684" y="46640"/>
              </a:cxn>
              <a:cxn ang="0">
                <a:pos x="288932" y="5569"/>
              </a:cxn>
              <a:cxn ang="0">
                <a:pos x="363863" y="36025"/>
              </a:cxn>
              <a:cxn ang="0">
                <a:pos x="423041" y="88407"/>
              </a:cxn>
              <a:cxn ang="0">
                <a:pos x="457853" y="147056"/>
              </a:cxn>
              <a:cxn ang="0">
                <a:pos x="474387" y="211447"/>
              </a:cxn>
              <a:cxn ang="0">
                <a:pos x="472473" y="277492"/>
              </a:cxn>
              <a:cxn ang="0">
                <a:pos x="452370" y="341013"/>
              </a:cxn>
              <a:cxn ang="0">
                <a:pos x="606147" y="523919"/>
              </a:cxn>
              <a:cxn ang="0">
                <a:pos x="607279" y="563511"/>
              </a:cxn>
              <a:cxn ang="0">
                <a:pos x="571250" y="603973"/>
              </a:cxn>
              <a:cxn ang="0">
                <a:pos x="532522" y="608585"/>
              </a:cxn>
              <a:cxn ang="0">
                <a:pos x="353854" y="445605"/>
              </a:cxn>
              <a:cxn ang="0">
                <a:pos x="291369" y="469621"/>
              </a:cxn>
              <a:cxn ang="0">
                <a:pos x="225576" y="475451"/>
              </a:cxn>
              <a:cxn ang="0">
                <a:pos x="160479" y="462921"/>
              </a:cxn>
              <a:cxn ang="0">
                <a:pos x="100256" y="432030"/>
              </a:cxn>
              <a:cxn ang="0">
                <a:pos x="46038" y="378517"/>
              </a:cxn>
              <a:cxn ang="0">
                <a:pos x="9834" y="305685"/>
              </a:cxn>
              <a:cxn ang="0">
                <a:pos x="261" y="226501"/>
              </a:cxn>
              <a:cxn ang="0">
                <a:pos x="17406" y="148361"/>
              </a:cxn>
              <a:cxn ang="0">
                <a:pos x="61267" y="78575"/>
              </a:cxn>
              <a:cxn ang="0">
                <a:pos x="127321" y="27323"/>
              </a:cxn>
              <a:cxn ang="0">
                <a:pos x="203732" y="2524"/>
              </a:cxn>
            </a:cxnLst>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alpha val="100000"/>
            </a:srgbClr>
          </a:solidFill>
          <a:ln w="9525">
            <a:noFill/>
          </a:ln>
        </p:spPr>
        <p:txBody>
          <a:bodyPr/>
          <a:p>
            <a:endParaRPr lang="zh-CN" altLang="en-US">
              <a:ea typeface="Arial Unicode MS" panose="020B0604020202020204" charset="-122"/>
            </a:endParaRPr>
          </a:p>
        </p:txBody>
      </p:sp>
      <p:sp>
        <p:nvSpPr>
          <p:cNvPr id="5131" name="KSO_Shape"/>
          <p:cNvSpPr/>
          <p:nvPr/>
        </p:nvSpPr>
        <p:spPr>
          <a:xfrm>
            <a:off x="3817620" y="3795713"/>
            <a:ext cx="509588" cy="509587"/>
          </a:xfrm>
          <a:custGeom>
            <a:avLst/>
            <a:gdLst/>
            <a:ahLst/>
            <a:cxnLst>
              <a:cxn ang="0">
                <a:pos x="195611" y="286885"/>
              </a:cxn>
              <a:cxn ang="0">
                <a:pos x="199170" y="403900"/>
              </a:cxn>
              <a:cxn ang="0">
                <a:pos x="192753" y="413501"/>
              </a:cxn>
              <a:cxn ang="0">
                <a:pos x="104620" y="414104"/>
              </a:cxn>
              <a:cxn ang="0">
                <a:pos x="97250" y="405106"/>
              </a:cxn>
              <a:cxn ang="0">
                <a:pos x="99807" y="287790"/>
              </a:cxn>
              <a:cxn ang="0">
                <a:pos x="258791" y="199973"/>
              </a:cxn>
              <a:cxn ang="0">
                <a:pos x="345779" y="204496"/>
              </a:cxn>
              <a:cxn ang="0">
                <a:pos x="348335" y="405108"/>
              </a:cxn>
              <a:cxn ang="0">
                <a:pos x="341069" y="414104"/>
              </a:cxn>
              <a:cxn ang="0">
                <a:pos x="252878" y="413501"/>
              </a:cxn>
              <a:cxn ang="0">
                <a:pos x="246465" y="403902"/>
              </a:cxn>
              <a:cxn ang="0">
                <a:pos x="250022" y="203541"/>
              </a:cxn>
              <a:cxn ang="0">
                <a:pos x="485260" y="99811"/>
              </a:cxn>
              <a:cxn ang="0">
                <a:pos x="495542" y="105286"/>
              </a:cxn>
              <a:cxn ang="0">
                <a:pos x="497147" y="406319"/>
              </a:cxn>
              <a:cxn ang="0">
                <a:pos x="488972" y="414456"/>
              </a:cxn>
              <a:cxn ang="0">
                <a:pos x="400845" y="412949"/>
              </a:cxn>
              <a:cxn ang="0">
                <a:pos x="395378" y="402602"/>
              </a:cxn>
              <a:cxn ang="0">
                <a:pos x="399892" y="102624"/>
              </a:cxn>
              <a:cxn ang="0">
                <a:pos x="324299" y="8435"/>
              </a:cxn>
              <a:cxn ang="0">
                <a:pos x="330720" y="10697"/>
              </a:cxn>
              <a:cxn ang="0">
                <a:pos x="334733" y="16074"/>
              </a:cxn>
              <a:cxn ang="0">
                <a:pos x="340954" y="112728"/>
              </a:cxn>
              <a:cxn ang="0">
                <a:pos x="332927" y="120267"/>
              </a:cxn>
              <a:cxn ang="0">
                <a:pos x="323044" y="118609"/>
              </a:cxn>
              <a:cxn ang="0">
                <a:pos x="318278" y="111522"/>
              </a:cxn>
              <a:cxn ang="0">
                <a:pos x="298612" y="79103"/>
              </a:cxn>
              <a:cxn ang="0">
                <a:pos x="268863" y="112376"/>
              </a:cxn>
              <a:cxn ang="0">
                <a:pos x="223611" y="148263"/>
              </a:cxn>
              <a:cxn ang="0">
                <a:pos x="184681" y="169021"/>
              </a:cxn>
              <a:cxn ang="0">
                <a:pos x="151119" y="181084"/>
              </a:cxn>
              <a:cxn ang="0">
                <a:pos x="115901" y="188824"/>
              </a:cxn>
              <a:cxn ang="0">
                <a:pos x="89462" y="190936"/>
              </a:cxn>
              <a:cxn ang="0">
                <a:pos x="82840" y="185708"/>
              </a:cxn>
              <a:cxn ang="0">
                <a:pos x="81736" y="176008"/>
              </a:cxn>
              <a:cxn ang="0">
                <a:pos x="89713" y="168267"/>
              </a:cxn>
              <a:cxn ang="0">
                <a:pos x="118610" y="164397"/>
              </a:cxn>
              <a:cxn ang="0">
                <a:pos x="150517" y="156506"/>
              </a:cxn>
              <a:cxn ang="0">
                <a:pos x="180768" y="144845"/>
              </a:cxn>
              <a:cxn ang="0">
                <a:pos x="219096" y="122831"/>
              </a:cxn>
              <a:cxn ang="0">
                <a:pos x="259431" y="88301"/>
              </a:cxn>
              <a:cxn ang="0">
                <a:pos x="283963" y="59149"/>
              </a:cxn>
              <a:cxn ang="0">
                <a:pos x="240669" y="62868"/>
              </a:cxn>
              <a:cxn ang="0">
                <a:pos x="231137" y="57340"/>
              </a:cxn>
              <a:cxn ang="0">
                <a:pos x="230384" y="46131"/>
              </a:cxn>
              <a:cxn ang="0">
                <a:pos x="320185" y="8937"/>
              </a:cxn>
              <a:cxn ang="0">
                <a:pos x="28423" y="753"/>
              </a:cxn>
              <a:cxn ang="0">
                <a:pos x="38014" y="5976"/>
              </a:cxn>
              <a:cxn ang="0">
                <a:pos x="44090" y="14965"/>
              </a:cxn>
              <a:cxn ang="0">
                <a:pos x="487302" y="463399"/>
              </a:cxn>
              <a:cxn ang="0">
                <a:pos x="497948" y="466663"/>
              </a:cxn>
              <a:cxn ang="0">
                <a:pos x="505581" y="474296"/>
              </a:cxn>
              <a:cxn ang="0">
                <a:pos x="508845" y="484992"/>
              </a:cxn>
              <a:cxn ang="0">
                <a:pos x="506686" y="495989"/>
              </a:cxn>
              <a:cxn ang="0">
                <a:pos x="499756" y="504325"/>
              </a:cxn>
              <a:cxn ang="0">
                <a:pos x="489612" y="508644"/>
              </a:cxn>
              <a:cxn ang="0">
                <a:pos x="15969" y="507891"/>
              </a:cxn>
              <a:cxn ang="0">
                <a:pos x="6578" y="502216"/>
              </a:cxn>
              <a:cxn ang="0">
                <a:pos x="1004" y="492926"/>
              </a:cxn>
              <a:cxn ang="0">
                <a:pos x="201" y="19333"/>
              </a:cxn>
              <a:cxn ang="0">
                <a:pos x="4469" y="9190"/>
              </a:cxn>
              <a:cxn ang="0">
                <a:pos x="12805" y="2310"/>
              </a:cxn>
            </a:cxnLst>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FFFFFF">
              <a:alpha val="100000"/>
            </a:srgbClr>
          </a:solidFill>
          <a:ln w="9525">
            <a:noFill/>
          </a:ln>
        </p:spPr>
        <p:txBody>
          <a:bodyPr/>
          <a:p>
            <a:endParaRPr lang="zh-CN" altLang="en-US">
              <a:ea typeface="Arial Unicode MS" panose="020B0604020202020204" charset="-122"/>
            </a:endParaRPr>
          </a:p>
        </p:txBody>
      </p:sp>
      <p:sp>
        <p:nvSpPr>
          <p:cNvPr id="5133" name="KSO_Shape"/>
          <p:cNvSpPr/>
          <p:nvPr/>
        </p:nvSpPr>
        <p:spPr>
          <a:xfrm>
            <a:off x="6581458" y="5138103"/>
            <a:ext cx="620712" cy="409575"/>
          </a:xfrm>
          <a:custGeom>
            <a:avLst/>
            <a:gdLst/>
            <a:ahLst/>
            <a:cxnLst>
              <a:cxn ang="0">
                <a:pos x="378230" y="43197"/>
              </a:cxn>
              <a:cxn ang="0">
                <a:pos x="391819" y="54843"/>
              </a:cxn>
              <a:cxn ang="0">
                <a:pos x="399109" y="72596"/>
              </a:cxn>
              <a:cxn ang="0">
                <a:pos x="397623" y="96598"/>
              </a:cxn>
              <a:cxn ang="0">
                <a:pos x="385661" y="121311"/>
              </a:cxn>
              <a:cxn ang="0">
                <a:pos x="366693" y="153835"/>
              </a:cxn>
              <a:cxn ang="0">
                <a:pos x="359333" y="151633"/>
              </a:cxn>
              <a:cxn ang="0">
                <a:pos x="340293" y="116908"/>
              </a:cxn>
              <a:cxn ang="0">
                <a:pos x="330173" y="91202"/>
              </a:cxn>
              <a:cxn ang="0">
                <a:pos x="330739" y="68691"/>
              </a:cxn>
              <a:cxn ang="0">
                <a:pos x="339444" y="51932"/>
              </a:cxn>
              <a:cxn ang="0">
                <a:pos x="354024" y="41919"/>
              </a:cxn>
              <a:cxn ang="0">
                <a:pos x="502301" y="8440"/>
              </a:cxn>
              <a:cxn ang="0">
                <a:pos x="512493" y="18585"/>
              </a:cxn>
              <a:cxn ang="0">
                <a:pos x="510511" y="218859"/>
              </a:cxn>
              <a:cxn ang="0">
                <a:pos x="497772" y="225740"/>
              </a:cxn>
              <a:cxn ang="0">
                <a:pos x="376531" y="256175"/>
              </a:cxn>
              <a:cxn ang="0">
                <a:pos x="366906" y="232480"/>
              </a:cxn>
              <a:cxn ang="0">
                <a:pos x="351193" y="213680"/>
              </a:cxn>
              <a:cxn ang="0">
                <a:pos x="292378" y="186934"/>
              </a:cxn>
              <a:cxn ang="0">
                <a:pos x="279780" y="164445"/>
              </a:cxn>
              <a:cxn ang="0">
                <a:pos x="301508" y="154016"/>
              </a:cxn>
              <a:cxn ang="0">
                <a:pos x="354803" y="210274"/>
              </a:cxn>
              <a:cxn ang="0">
                <a:pos x="353670" y="170191"/>
              </a:cxn>
              <a:cxn ang="0">
                <a:pos x="363508" y="157350"/>
              </a:cxn>
              <a:cxn ang="0">
                <a:pos x="375965" y="168063"/>
              </a:cxn>
              <a:cxn ang="0">
                <a:pos x="370869" y="186792"/>
              </a:cxn>
              <a:cxn ang="0">
                <a:pos x="403709" y="146141"/>
              </a:cxn>
              <a:cxn ang="0">
                <a:pos x="444547" y="160401"/>
              </a:cxn>
              <a:cxn ang="0">
                <a:pos x="453748" y="171894"/>
              </a:cxn>
              <a:cxn ang="0">
                <a:pos x="458844" y="197505"/>
              </a:cxn>
              <a:cxn ang="0">
                <a:pos x="455447" y="207649"/>
              </a:cxn>
              <a:cxn ang="0">
                <a:pos x="251398" y="15180"/>
              </a:cxn>
              <a:cxn ang="0">
                <a:pos x="187060" y="355"/>
              </a:cxn>
              <a:cxn ang="0">
                <a:pos x="217906" y="13189"/>
              </a:cxn>
              <a:cxn ang="0">
                <a:pos x="239414" y="40561"/>
              </a:cxn>
              <a:cxn ang="0">
                <a:pos x="247550" y="77505"/>
              </a:cxn>
              <a:cxn ang="0">
                <a:pos x="244578" y="102536"/>
              </a:cxn>
              <a:cxn ang="0">
                <a:pos x="236230" y="127780"/>
              </a:cxn>
              <a:cxn ang="0">
                <a:pos x="223425" y="150612"/>
              </a:cxn>
              <a:cxn ang="0">
                <a:pos x="296366" y="213722"/>
              </a:cxn>
              <a:cxn ang="0">
                <a:pos x="338037" y="233081"/>
              </a:cxn>
              <a:cxn ang="0">
                <a:pos x="350065" y="251375"/>
              </a:cxn>
              <a:cxn ang="0">
                <a:pos x="358130" y="283143"/>
              </a:cxn>
              <a:cxn ang="0">
                <a:pos x="359757" y="313422"/>
              </a:cxn>
              <a:cxn ang="0">
                <a:pos x="346952" y="322640"/>
              </a:cxn>
              <a:cxn ang="0">
                <a:pos x="306271" y="332780"/>
              </a:cxn>
              <a:cxn ang="0">
                <a:pos x="237645" y="338523"/>
              </a:cxn>
              <a:cxn ang="0">
                <a:pos x="99119" y="337460"/>
              </a:cxn>
              <a:cxn ang="0">
                <a:pos x="37143" y="329731"/>
              </a:cxn>
              <a:cxn ang="0">
                <a:pos x="5165" y="318385"/>
              </a:cxn>
              <a:cxn ang="0">
                <a:pos x="0" y="311223"/>
              </a:cxn>
              <a:cxn ang="0">
                <a:pos x="4528" y="270308"/>
              </a:cxn>
              <a:cxn ang="0">
                <a:pos x="15848" y="240384"/>
              </a:cxn>
              <a:cxn ang="0">
                <a:pos x="26601" y="229961"/>
              </a:cxn>
              <a:cxn ang="0">
                <a:pos x="117231" y="191882"/>
              </a:cxn>
              <a:cxn ang="0">
                <a:pos x="131310" y="141962"/>
              </a:cxn>
              <a:cxn ang="0">
                <a:pos x="120131" y="117852"/>
              </a:cxn>
              <a:cxn ang="0">
                <a:pos x="113905" y="92325"/>
              </a:cxn>
              <a:cxn ang="0">
                <a:pos x="114118" y="61905"/>
              </a:cxn>
              <a:cxn ang="0">
                <a:pos x="128126" y="28151"/>
              </a:cxn>
              <a:cxn ang="0">
                <a:pos x="153878" y="6098"/>
              </a:cxn>
            </a:cxnLst>
            <a:pathLst>
              <a:path w="2301875" h="1517650">
                <a:moveTo>
                  <a:pt x="1627188" y="179387"/>
                </a:moveTo>
                <a:lnTo>
                  <a:pt x="1635125" y="179387"/>
                </a:lnTo>
                <a:lnTo>
                  <a:pt x="1643380" y="179387"/>
                </a:lnTo>
                <a:lnTo>
                  <a:pt x="1651635" y="180023"/>
                </a:lnTo>
                <a:lnTo>
                  <a:pt x="1659255" y="181295"/>
                </a:lnTo>
                <a:lnTo>
                  <a:pt x="1667510" y="183202"/>
                </a:lnTo>
                <a:lnTo>
                  <a:pt x="1674812" y="184791"/>
                </a:lnTo>
                <a:lnTo>
                  <a:pt x="1682432" y="187652"/>
                </a:lnTo>
                <a:lnTo>
                  <a:pt x="1689735" y="190514"/>
                </a:lnTo>
                <a:lnTo>
                  <a:pt x="1696720" y="193375"/>
                </a:lnTo>
                <a:lnTo>
                  <a:pt x="1703705" y="197189"/>
                </a:lnTo>
                <a:lnTo>
                  <a:pt x="1711008" y="201322"/>
                </a:lnTo>
                <a:lnTo>
                  <a:pt x="1717358" y="205455"/>
                </a:lnTo>
                <a:lnTo>
                  <a:pt x="1723708" y="210541"/>
                </a:lnTo>
                <a:lnTo>
                  <a:pt x="1730058" y="215627"/>
                </a:lnTo>
                <a:lnTo>
                  <a:pt x="1736408" y="220713"/>
                </a:lnTo>
                <a:lnTo>
                  <a:pt x="1741805" y="226753"/>
                </a:lnTo>
                <a:lnTo>
                  <a:pt x="1747520" y="232476"/>
                </a:lnTo>
                <a:lnTo>
                  <a:pt x="1752600" y="239151"/>
                </a:lnTo>
                <a:lnTo>
                  <a:pt x="1757680" y="245509"/>
                </a:lnTo>
                <a:lnTo>
                  <a:pt x="1762442" y="252503"/>
                </a:lnTo>
                <a:lnTo>
                  <a:pt x="1766888" y="259497"/>
                </a:lnTo>
                <a:lnTo>
                  <a:pt x="1771015" y="266808"/>
                </a:lnTo>
                <a:lnTo>
                  <a:pt x="1774508" y="274755"/>
                </a:lnTo>
                <a:lnTo>
                  <a:pt x="1778318" y="282385"/>
                </a:lnTo>
                <a:lnTo>
                  <a:pt x="1781175" y="290650"/>
                </a:lnTo>
                <a:lnTo>
                  <a:pt x="1784350" y="298915"/>
                </a:lnTo>
                <a:lnTo>
                  <a:pt x="1786890" y="307499"/>
                </a:lnTo>
                <a:lnTo>
                  <a:pt x="1789112" y="316082"/>
                </a:lnTo>
                <a:lnTo>
                  <a:pt x="1790382" y="324983"/>
                </a:lnTo>
                <a:lnTo>
                  <a:pt x="1791970" y="333566"/>
                </a:lnTo>
                <a:lnTo>
                  <a:pt x="1793240" y="342785"/>
                </a:lnTo>
                <a:lnTo>
                  <a:pt x="1793875" y="352322"/>
                </a:lnTo>
                <a:lnTo>
                  <a:pt x="1793875" y="361858"/>
                </a:lnTo>
                <a:lnTo>
                  <a:pt x="1793558" y="372985"/>
                </a:lnTo>
                <a:lnTo>
                  <a:pt x="1792605" y="384747"/>
                </a:lnTo>
                <a:lnTo>
                  <a:pt x="1791335" y="396509"/>
                </a:lnTo>
                <a:lnTo>
                  <a:pt x="1789430" y="408271"/>
                </a:lnTo>
                <a:lnTo>
                  <a:pt x="1786890" y="420351"/>
                </a:lnTo>
                <a:lnTo>
                  <a:pt x="1783715" y="432431"/>
                </a:lnTo>
                <a:lnTo>
                  <a:pt x="1780222" y="444511"/>
                </a:lnTo>
                <a:lnTo>
                  <a:pt x="1776412" y="456273"/>
                </a:lnTo>
                <a:lnTo>
                  <a:pt x="1771968" y="468035"/>
                </a:lnTo>
                <a:lnTo>
                  <a:pt x="1767205" y="479797"/>
                </a:lnTo>
                <a:lnTo>
                  <a:pt x="1761808" y="491241"/>
                </a:lnTo>
                <a:lnTo>
                  <a:pt x="1756092" y="502368"/>
                </a:lnTo>
                <a:lnTo>
                  <a:pt x="1750378" y="513176"/>
                </a:lnTo>
                <a:lnTo>
                  <a:pt x="1743710" y="523349"/>
                </a:lnTo>
                <a:lnTo>
                  <a:pt x="1737042" y="533521"/>
                </a:lnTo>
                <a:lnTo>
                  <a:pt x="1730058" y="543058"/>
                </a:lnTo>
                <a:lnTo>
                  <a:pt x="1730058" y="606637"/>
                </a:lnTo>
                <a:lnTo>
                  <a:pt x="1717992" y="620306"/>
                </a:lnTo>
                <a:lnTo>
                  <a:pt x="1704975" y="633976"/>
                </a:lnTo>
                <a:lnTo>
                  <a:pt x="1689735" y="649235"/>
                </a:lnTo>
                <a:lnTo>
                  <a:pt x="1681798" y="657500"/>
                </a:lnTo>
                <a:lnTo>
                  <a:pt x="1673860" y="665129"/>
                </a:lnTo>
                <a:lnTo>
                  <a:pt x="1665922" y="672123"/>
                </a:lnTo>
                <a:lnTo>
                  <a:pt x="1657985" y="678799"/>
                </a:lnTo>
                <a:lnTo>
                  <a:pt x="1651000" y="684521"/>
                </a:lnTo>
                <a:lnTo>
                  <a:pt x="1644968" y="688653"/>
                </a:lnTo>
                <a:lnTo>
                  <a:pt x="1642428" y="689925"/>
                </a:lnTo>
                <a:lnTo>
                  <a:pt x="1639570" y="691197"/>
                </a:lnTo>
                <a:lnTo>
                  <a:pt x="1637030" y="691832"/>
                </a:lnTo>
                <a:lnTo>
                  <a:pt x="1635125" y="692150"/>
                </a:lnTo>
                <a:lnTo>
                  <a:pt x="1633220" y="691832"/>
                </a:lnTo>
                <a:lnTo>
                  <a:pt x="1630998" y="691197"/>
                </a:lnTo>
                <a:lnTo>
                  <a:pt x="1628140" y="689925"/>
                </a:lnTo>
                <a:lnTo>
                  <a:pt x="1625600" y="688653"/>
                </a:lnTo>
                <a:lnTo>
                  <a:pt x="1618932" y="684521"/>
                </a:lnTo>
                <a:lnTo>
                  <a:pt x="1611948" y="678799"/>
                </a:lnTo>
                <a:lnTo>
                  <a:pt x="1604645" y="672123"/>
                </a:lnTo>
                <a:lnTo>
                  <a:pt x="1596708" y="665129"/>
                </a:lnTo>
                <a:lnTo>
                  <a:pt x="1588452" y="657500"/>
                </a:lnTo>
                <a:lnTo>
                  <a:pt x="1580198" y="649235"/>
                </a:lnTo>
                <a:lnTo>
                  <a:pt x="1565275" y="633976"/>
                </a:lnTo>
                <a:lnTo>
                  <a:pt x="1552575" y="620306"/>
                </a:lnTo>
                <a:lnTo>
                  <a:pt x="1540510" y="606637"/>
                </a:lnTo>
                <a:lnTo>
                  <a:pt x="1540510" y="543058"/>
                </a:lnTo>
                <a:lnTo>
                  <a:pt x="1533525" y="533521"/>
                </a:lnTo>
                <a:lnTo>
                  <a:pt x="1526540" y="523349"/>
                </a:lnTo>
                <a:lnTo>
                  <a:pt x="1520190" y="513176"/>
                </a:lnTo>
                <a:lnTo>
                  <a:pt x="1513840" y="502368"/>
                </a:lnTo>
                <a:lnTo>
                  <a:pt x="1508442" y="491241"/>
                </a:lnTo>
                <a:lnTo>
                  <a:pt x="1503362" y="479797"/>
                </a:lnTo>
                <a:lnTo>
                  <a:pt x="1498600" y="468035"/>
                </a:lnTo>
                <a:lnTo>
                  <a:pt x="1494155" y="456273"/>
                </a:lnTo>
                <a:lnTo>
                  <a:pt x="1490028" y="444511"/>
                </a:lnTo>
                <a:lnTo>
                  <a:pt x="1486535" y="432431"/>
                </a:lnTo>
                <a:lnTo>
                  <a:pt x="1483360" y="420351"/>
                </a:lnTo>
                <a:lnTo>
                  <a:pt x="1481138" y="408271"/>
                </a:lnTo>
                <a:lnTo>
                  <a:pt x="1478915" y="396509"/>
                </a:lnTo>
                <a:lnTo>
                  <a:pt x="1477962" y="384747"/>
                </a:lnTo>
                <a:lnTo>
                  <a:pt x="1476692" y="372985"/>
                </a:lnTo>
                <a:lnTo>
                  <a:pt x="1476375" y="361858"/>
                </a:lnTo>
                <a:lnTo>
                  <a:pt x="1476692" y="352322"/>
                </a:lnTo>
                <a:lnTo>
                  <a:pt x="1477328" y="342785"/>
                </a:lnTo>
                <a:lnTo>
                  <a:pt x="1478280" y="333566"/>
                </a:lnTo>
                <a:lnTo>
                  <a:pt x="1479550" y="324983"/>
                </a:lnTo>
                <a:lnTo>
                  <a:pt x="1481455" y="316082"/>
                </a:lnTo>
                <a:lnTo>
                  <a:pt x="1483678" y="307499"/>
                </a:lnTo>
                <a:lnTo>
                  <a:pt x="1486218" y="298915"/>
                </a:lnTo>
                <a:lnTo>
                  <a:pt x="1488758" y="290650"/>
                </a:lnTo>
                <a:lnTo>
                  <a:pt x="1492250" y="282385"/>
                </a:lnTo>
                <a:lnTo>
                  <a:pt x="1495425" y="274755"/>
                </a:lnTo>
                <a:lnTo>
                  <a:pt x="1499552" y="266808"/>
                </a:lnTo>
                <a:lnTo>
                  <a:pt x="1503680" y="259497"/>
                </a:lnTo>
                <a:lnTo>
                  <a:pt x="1508125" y="252503"/>
                </a:lnTo>
                <a:lnTo>
                  <a:pt x="1512888" y="245509"/>
                </a:lnTo>
                <a:lnTo>
                  <a:pt x="1517650" y="239151"/>
                </a:lnTo>
                <a:lnTo>
                  <a:pt x="1522730" y="232476"/>
                </a:lnTo>
                <a:lnTo>
                  <a:pt x="1528445" y="226753"/>
                </a:lnTo>
                <a:lnTo>
                  <a:pt x="1534160" y="220713"/>
                </a:lnTo>
                <a:lnTo>
                  <a:pt x="1540192" y="215627"/>
                </a:lnTo>
                <a:lnTo>
                  <a:pt x="1546542" y="210541"/>
                </a:lnTo>
                <a:lnTo>
                  <a:pt x="1553210" y="205455"/>
                </a:lnTo>
                <a:lnTo>
                  <a:pt x="1559560" y="201322"/>
                </a:lnTo>
                <a:lnTo>
                  <a:pt x="1566228" y="197189"/>
                </a:lnTo>
                <a:lnTo>
                  <a:pt x="1573212" y="193375"/>
                </a:lnTo>
                <a:lnTo>
                  <a:pt x="1580832" y="190514"/>
                </a:lnTo>
                <a:lnTo>
                  <a:pt x="1588135" y="187652"/>
                </a:lnTo>
                <a:lnTo>
                  <a:pt x="1595438" y="184791"/>
                </a:lnTo>
                <a:lnTo>
                  <a:pt x="1603058" y="183202"/>
                </a:lnTo>
                <a:lnTo>
                  <a:pt x="1610995" y="181295"/>
                </a:lnTo>
                <a:lnTo>
                  <a:pt x="1618932" y="180023"/>
                </a:lnTo>
                <a:lnTo>
                  <a:pt x="1627188" y="179387"/>
                </a:lnTo>
                <a:close/>
                <a:moveTo>
                  <a:pt x="1101725" y="34925"/>
                </a:moveTo>
                <a:lnTo>
                  <a:pt x="2232978" y="34925"/>
                </a:lnTo>
                <a:lnTo>
                  <a:pt x="2239962" y="35243"/>
                </a:lnTo>
                <a:lnTo>
                  <a:pt x="2246948" y="36196"/>
                </a:lnTo>
                <a:lnTo>
                  <a:pt x="2253298" y="37784"/>
                </a:lnTo>
                <a:lnTo>
                  <a:pt x="2259965" y="40007"/>
                </a:lnTo>
                <a:lnTo>
                  <a:pt x="2265680" y="42865"/>
                </a:lnTo>
                <a:lnTo>
                  <a:pt x="2271395" y="46676"/>
                </a:lnTo>
                <a:lnTo>
                  <a:pt x="2276792" y="50169"/>
                </a:lnTo>
                <a:lnTo>
                  <a:pt x="2281555" y="54615"/>
                </a:lnTo>
                <a:lnTo>
                  <a:pt x="2286000" y="60014"/>
                </a:lnTo>
                <a:lnTo>
                  <a:pt x="2290128" y="65096"/>
                </a:lnTo>
                <a:lnTo>
                  <a:pt x="2293302" y="71130"/>
                </a:lnTo>
                <a:lnTo>
                  <a:pt x="2296478" y="76846"/>
                </a:lnTo>
                <a:lnTo>
                  <a:pt x="2299018" y="83198"/>
                </a:lnTo>
                <a:lnTo>
                  <a:pt x="2300288" y="89867"/>
                </a:lnTo>
                <a:lnTo>
                  <a:pt x="2301558" y="96537"/>
                </a:lnTo>
                <a:lnTo>
                  <a:pt x="2301875" y="103841"/>
                </a:lnTo>
                <a:lnTo>
                  <a:pt x="2301875" y="941310"/>
                </a:lnTo>
                <a:lnTo>
                  <a:pt x="2301558" y="948614"/>
                </a:lnTo>
                <a:lnTo>
                  <a:pt x="2300288" y="954966"/>
                </a:lnTo>
                <a:lnTo>
                  <a:pt x="2299018" y="961635"/>
                </a:lnTo>
                <a:lnTo>
                  <a:pt x="2296478" y="967987"/>
                </a:lnTo>
                <a:lnTo>
                  <a:pt x="2293302" y="974339"/>
                </a:lnTo>
                <a:lnTo>
                  <a:pt x="2290128" y="979738"/>
                </a:lnTo>
                <a:lnTo>
                  <a:pt x="2286000" y="985137"/>
                </a:lnTo>
                <a:lnTo>
                  <a:pt x="2281555" y="990218"/>
                </a:lnTo>
                <a:lnTo>
                  <a:pt x="2276792" y="994664"/>
                </a:lnTo>
                <a:lnTo>
                  <a:pt x="2271395" y="998475"/>
                </a:lnTo>
                <a:lnTo>
                  <a:pt x="2265680" y="1001969"/>
                </a:lnTo>
                <a:lnTo>
                  <a:pt x="2259965" y="1004827"/>
                </a:lnTo>
                <a:lnTo>
                  <a:pt x="2253298" y="1007050"/>
                </a:lnTo>
                <a:lnTo>
                  <a:pt x="2246948" y="1008955"/>
                </a:lnTo>
                <a:lnTo>
                  <a:pt x="2239962" y="1009908"/>
                </a:lnTo>
                <a:lnTo>
                  <a:pt x="2232978" y="1010543"/>
                </a:lnTo>
                <a:lnTo>
                  <a:pt x="1762125" y="1010543"/>
                </a:lnTo>
                <a:lnTo>
                  <a:pt x="1762125" y="1154726"/>
                </a:lnTo>
                <a:lnTo>
                  <a:pt x="2059622" y="1154726"/>
                </a:lnTo>
                <a:lnTo>
                  <a:pt x="2059622" y="1235075"/>
                </a:lnTo>
                <a:lnTo>
                  <a:pt x="1762125" y="1235075"/>
                </a:lnTo>
                <a:lnTo>
                  <a:pt x="1708150" y="1235075"/>
                </a:lnTo>
                <a:lnTo>
                  <a:pt x="1704658" y="1213162"/>
                </a:lnTo>
                <a:lnTo>
                  <a:pt x="1700212" y="1191566"/>
                </a:lnTo>
                <a:lnTo>
                  <a:pt x="1694815" y="1169335"/>
                </a:lnTo>
                <a:lnTo>
                  <a:pt x="1689100" y="1146787"/>
                </a:lnTo>
                <a:lnTo>
                  <a:pt x="1685608" y="1135989"/>
                </a:lnTo>
                <a:lnTo>
                  <a:pt x="1682115" y="1124874"/>
                </a:lnTo>
                <a:lnTo>
                  <a:pt x="1678305" y="1114076"/>
                </a:lnTo>
                <a:lnTo>
                  <a:pt x="1674812" y="1102960"/>
                </a:lnTo>
                <a:lnTo>
                  <a:pt x="1670368" y="1092162"/>
                </a:lnTo>
                <a:lnTo>
                  <a:pt x="1666240" y="1081682"/>
                </a:lnTo>
                <a:lnTo>
                  <a:pt x="1661478" y="1071202"/>
                </a:lnTo>
                <a:lnTo>
                  <a:pt x="1656715" y="1061039"/>
                </a:lnTo>
                <a:lnTo>
                  <a:pt x="1651318" y="1050559"/>
                </a:lnTo>
                <a:lnTo>
                  <a:pt x="1645920" y="1040714"/>
                </a:lnTo>
                <a:lnTo>
                  <a:pt x="1640522" y="1031186"/>
                </a:lnTo>
                <a:lnTo>
                  <a:pt x="1634172" y="1021341"/>
                </a:lnTo>
                <a:lnTo>
                  <a:pt x="1627822" y="1012131"/>
                </a:lnTo>
                <a:lnTo>
                  <a:pt x="1621472" y="1003556"/>
                </a:lnTo>
                <a:lnTo>
                  <a:pt x="1614488" y="994664"/>
                </a:lnTo>
                <a:lnTo>
                  <a:pt x="1607185" y="986407"/>
                </a:lnTo>
                <a:lnTo>
                  <a:pt x="1599882" y="978467"/>
                </a:lnTo>
                <a:lnTo>
                  <a:pt x="1591945" y="970528"/>
                </a:lnTo>
                <a:lnTo>
                  <a:pt x="1584008" y="963223"/>
                </a:lnTo>
                <a:lnTo>
                  <a:pt x="1575435" y="956554"/>
                </a:lnTo>
                <a:lnTo>
                  <a:pt x="1566545" y="949885"/>
                </a:lnTo>
                <a:lnTo>
                  <a:pt x="1557338" y="943533"/>
                </a:lnTo>
                <a:lnTo>
                  <a:pt x="1548130" y="938134"/>
                </a:lnTo>
                <a:lnTo>
                  <a:pt x="1538288" y="933053"/>
                </a:lnTo>
                <a:lnTo>
                  <a:pt x="1515428" y="922255"/>
                </a:lnTo>
                <a:lnTo>
                  <a:pt x="1490980" y="911140"/>
                </a:lnTo>
                <a:lnTo>
                  <a:pt x="1464945" y="899706"/>
                </a:lnTo>
                <a:lnTo>
                  <a:pt x="1437322" y="887956"/>
                </a:lnTo>
                <a:lnTo>
                  <a:pt x="1376998" y="863184"/>
                </a:lnTo>
                <a:lnTo>
                  <a:pt x="1311592" y="836825"/>
                </a:lnTo>
                <a:lnTo>
                  <a:pt x="1225233" y="801573"/>
                </a:lnTo>
                <a:lnTo>
                  <a:pt x="1229043" y="788235"/>
                </a:lnTo>
                <a:lnTo>
                  <a:pt x="1233488" y="775214"/>
                </a:lnTo>
                <a:lnTo>
                  <a:pt x="1236028" y="768862"/>
                </a:lnTo>
                <a:lnTo>
                  <a:pt x="1238568" y="762510"/>
                </a:lnTo>
                <a:lnTo>
                  <a:pt x="1241425" y="756794"/>
                </a:lnTo>
                <a:lnTo>
                  <a:pt x="1244283" y="751077"/>
                </a:lnTo>
                <a:lnTo>
                  <a:pt x="1247775" y="745678"/>
                </a:lnTo>
                <a:lnTo>
                  <a:pt x="1251268" y="740914"/>
                </a:lnTo>
                <a:lnTo>
                  <a:pt x="1255078" y="736151"/>
                </a:lnTo>
                <a:lnTo>
                  <a:pt x="1258888" y="731705"/>
                </a:lnTo>
                <a:lnTo>
                  <a:pt x="1263333" y="727576"/>
                </a:lnTo>
                <a:lnTo>
                  <a:pt x="1267143" y="723765"/>
                </a:lnTo>
                <a:lnTo>
                  <a:pt x="1271905" y="720907"/>
                </a:lnTo>
                <a:lnTo>
                  <a:pt x="1276985" y="718048"/>
                </a:lnTo>
                <a:lnTo>
                  <a:pt x="1288415" y="712650"/>
                </a:lnTo>
                <a:lnTo>
                  <a:pt x="1300162" y="707886"/>
                </a:lnTo>
                <a:lnTo>
                  <a:pt x="1312545" y="703122"/>
                </a:lnTo>
                <a:lnTo>
                  <a:pt x="1325562" y="698676"/>
                </a:lnTo>
                <a:lnTo>
                  <a:pt x="1352550" y="689466"/>
                </a:lnTo>
                <a:lnTo>
                  <a:pt x="1381442" y="680574"/>
                </a:lnTo>
                <a:lnTo>
                  <a:pt x="1411922" y="670728"/>
                </a:lnTo>
                <a:lnTo>
                  <a:pt x="1427798" y="665647"/>
                </a:lnTo>
                <a:lnTo>
                  <a:pt x="1443355" y="659931"/>
                </a:lnTo>
                <a:lnTo>
                  <a:pt x="1460182" y="654214"/>
                </a:lnTo>
                <a:lnTo>
                  <a:pt x="1476692" y="647545"/>
                </a:lnTo>
                <a:lnTo>
                  <a:pt x="1493202" y="640558"/>
                </a:lnTo>
                <a:lnTo>
                  <a:pt x="1510665" y="632618"/>
                </a:lnTo>
                <a:lnTo>
                  <a:pt x="1561148" y="941310"/>
                </a:lnTo>
                <a:lnTo>
                  <a:pt x="1591628" y="941310"/>
                </a:lnTo>
                <a:lnTo>
                  <a:pt x="1593850" y="917491"/>
                </a:lnTo>
                <a:lnTo>
                  <a:pt x="1596390" y="894943"/>
                </a:lnTo>
                <a:lnTo>
                  <a:pt x="1599882" y="873665"/>
                </a:lnTo>
                <a:lnTo>
                  <a:pt x="1603375" y="853974"/>
                </a:lnTo>
                <a:lnTo>
                  <a:pt x="1607185" y="836190"/>
                </a:lnTo>
                <a:lnTo>
                  <a:pt x="1611630" y="820946"/>
                </a:lnTo>
                <a:lnTo>
                  <a:pt x="1615758" y="806972"/>
                </a:lnTo>
                <a:lnTo>
                  <a:pt x="1620202" y="795857"/>
                </a:lnTo>
                <a:lnTo>
                  <a:pt x="1588452" y="763781"/>
                </a:lnTo>
                <a:lnTo>
                  <a:pt x="1586548" y="761875"/>
                </a:lnTo>
                <a:lnTo>
                  <a:pt x="1585595" y="759652"/>
                </a:lnTo>
                <a:lnTo>
                  <a:pt x="1584642" y="757111"/>
                </a:lnTo>
                <a:lnTo>
                  <a:pt x="1584325" y="754571"/>
                </a:lnTo>
                <a:lnTo>
                  <a:pt x="1584642" y="752348"/>
                </a:lnTo>
                <a:lnTo>
                  <a:pt x="1585595" y="749807"/>
                </a:lnTo>
                <a:lnTo>
                  <a:pt x="1586548" y="747584"/>
                </a:lnTo>
                <a:lnTo>
                  <a:pt x="1588452" y="745361"/>
                </a:lnTo>
                <a:lnTo>
                  <a:pt x="1626235" y="707251"/>
                </a:lnTo>
                <a:lnTo>
                  <a:pt x="1628140" y="705663"/>
                </a:lnTo>
                <a:lnTo>
                  <a:pt x="1630680" y="704392"/>
                </a:lnTo>
                <a:lnTo>
                  <a:pt x="1632902" y="703440"/>
                </a:lnTo>
                <a:lnTo>
                  <a:pt x="1635442" y="703440"/>
                </a:lnTo>
                <a:lnTo>
                  <a:pt x="1638300" y="703440"/>
                </a:lnTo>
                <a:lnTo>
                  <a:pt x="1640522" y="704392"/>
                </a:lnTo>
                <a:lnTo>
                  <a:pt x="1642745" y="705663"/>
                </a:lnTo>
                <a:lnTo>
                  <a:pt x="1644968" y="707251"/>
                </a:lnTo>
                <a:lnTo>
                  <a:pt x="1682750" y="745361"/>
                </a:lnTo>
                <a:lnTo>
                  <a:pt x="1684655" y="747584"/>
                </a:lnTo>
                <a:lnTo>
                  <a:pt x="1685608" y="749807"/>
                </a:lnTo>
                <a:lnTo>
                  <a:pt x="1686560" y="752348"/>
                </a:lnTo>
                <a:lnTo>
                  <a:pt x="1686560" y="754571"/>
                </a:lnTo>
                <a:lnTo>
                  <a:pt x="1686560" y="757111"/>
                </a:lnTo>
                <a:lnTo>
                  <a:pt x="1685608" y="759652"/>
                </a:lnTo>
                <a:lnTo>
                  <a:pt x="1684655" y="761875"/>
                </a:lnTo>
                <a:lnTo>
                  <a:pt x="1682750" y="763781"/>
                </a:lnTo>
                <a:lnTo>
                  <a:pt x="1651000" y="795857"/>
                </a:lnTo>
                <a:lnTo>
                  <a:pt x="1653222" y="800938"/>
                </a:lnTo>
                <a:lnTo>
                  <a:pt x="1655445" y="807290"/>
                </a:lnTo>
                <a:lnTo>
                  <a:pt x="1659572" y="820946"/>
                </a:lnTo>
                <a:lnTo>
                  <a:pt x="1663700" y="836190"/>
                </a:lnTo>
                <a:lnTo>
                  <a:pt x="1667828" y="854292"/>
                </a:lnTo>
                <a:lnTo>
                  <a:pt x="1671320" y="873665"/>
                </a:lnTo>
                <a:lnTo>
                  <a:pt x="1674178" y="894943"/>
                </a:lnTo>
                <a:lnTo>
                  <a:pt x="1677035" y="917491"/>
                </a:lnTo>
                <a:lnTo>
                  <a:pt x="1679258" y="941310"/>
                </a:lnTo>
                <a:lnTo>
                  <a:pt x="1709738" y="941310"/>
                </a:lnTo>
                <a:lnTo>
                  <a:pt x="1760538" y="632618"/>
                </a:lnTo>
                <a:lnTo>
                  <a:pt x="1777682" y="640558"/>
                </a:lnTo>
                <a:lnTo>
                  <a:pt x="1794510" y="647545"/>
                </a:lnTo>
                <a:lnTo>
                  <a:pt x="1811020" y="654214"/>
                </a:lnTo>
                <a:lnTo>
                  <a:pt x="1827212" y="659931"/>
                </a:lnTo>
                <a:lnTo>
                  <a:pt x="1843405" y="665647"/>
                </a:lnTo>
                <a:lnTo>
                  <a:pt x="1858962" y="670728"/>
                </a:lnTo>
                <a:lnTo>
                  <a:pt x="1889760" y="680574"/>
                </a:lnTo>
                <a:lnTo>
                  <a:pt x="1918335" y="689466"/>
                </a:lnTo>
                <a:lnTo>
                  <a:pt x="1945640" y="698676"/>
                </a:lnTo>
                <a:lnTo>
                  <a:pt x="1958658" y="703122"/>
                </a:lnTo>
                <a:lnTo>
                  <a:pt x="1971040" y="707886"/>
                </a:lnTo>
                <a:lnTo>
                  <a:pt x="1982788" y="712650"/>
                </a:lnTo>
                <a:lnTo>
                  <a:pt x="1994218" y="718048"/>
                </a:lnTo>
                <a:lnTo>
                  <a:pt x="1999615" y="721224"/>
                </a:lnTo>
                <a:lnTo>
                  <a:pt x="2004695" y="724718"/>
                </a:lnTo>
                <a:lnTo>
                  <a:pt x="2009458" y="728846"/>
                </a:lnTo>
                <a:lnTo>
                  <a:pt x="2013902" y="733292"/>
                </a:lnTo>
                <a:lnTo>
                  <a:pt x="2018348" y="738691"/>
                </a:lnTo>
                <a:lnTo>
                  <a:pt x="2022475" y="744090"/>
                </a:lnTo>
                <a:lnTo>
                  <a:pt x="2025968" y="750124"/>
                </a:lnTo>
                <a:lnTo>
                  <a:pt x="2029460" y="756159"/>
                </a:lnTo>
                <a:lnTo>
                  <a:pt x="2032635" y="762828"/>
                </a:lnTo>
                <a:lnTo>
                  <a:pt x="2035492" y="769497"/>
                </a:lnTo>
                <a:lnTo>
                  <a:pt x="2038350" y="776801"/>
                </a:lnTo>
                <a:lnTo>
                  <a:pt x="2040890" y="784106"/>
                </a:lnTo>
                <a:lnTo>
                  <a:pt x="2043112" y="791410"/>
                </a:lnTo>
                <a:lnTo>
                  <a:pt x="2045335" y="799032"/>
                </a:lnTo>
                <a:lnTo>
                  <a:pt x="2048828" y="814276"/>
                </a:lnTo>
                <a:lnTo>
                  <a:pt x="2052002" y="829838"/>
                </a:lnTo>
                <a:lnTo>
                  <a:pt x="2054542" y="844447"/>
                </a:lnTo>
                <a:lnTo>
                  <a:pt x="2056448" y="858738"/>
                </a:lnTo>
                <a:lnTo>
                  <a:pt x="2057718" y="872077"/>
                </a:lnTo>
                <a:lnTo>
                  <a:pt x="2058352" y="884145"/>
                </a:lnTo>
                <a:lnTo>
                  <a:pt x="2059305" y="894943"/>
                </a:lnTo>
                <a:lnTo>
                  <a:pt x="2059622" y="910504"/>
                </a:lnTo>
                <a:lnTo>
                  <a:pt x="2059305" y="912410"/>
                </a:lnTo>
                <a:lnTo>
                  <a:pt x="2058988" y="914315"/>
                </a:lnTo>
                <a:lnTo>
                  <a:pt x="2058035" y="915903"/>
                </a:lnTo>
                <a:lnTo>
                  <a:pt x="2057082" y="918126"/>
                </a:lnTo>
                <a:lnTo>
                  <a:pt x="2055495" y="920032"/>
                </a:lnTo>
                <a:lnTo>
                  <a:pt x="2053590" y="921937"/>
                </a:lnTo>
                <a:lnTo>
                  <a:pt x="2048828" y="926066"/>
                </a:lnTo>
                <a:lnTo>
                  <a:pt x="2043112" y="929559"/>
                </a:lnTo>
                <a:lnTo>
                  <a:pt x="2036128" y="933688"/>
                </a:lnTo>
                <a:lnTo>
                  <a:pt x="2027555" y="937499"/>
                </a:lnTo>
                <a:lnTo>
                  <a:pt x="2017712" y="941310"/>
                </a:lnTo>
                <a:lnTo>
                  <a:pt x="2232978" y="941310"/>
                </a:lnTo>
                <a:lnTo>
                  <a:pt x="2232978" y="103841"/>
                </a:lnTo>
                <a:lnTo>
                  <a:pt x="1150620" y="103841"/>
                </a:lnTo>
                <a:lnTo>
                  <a:pt x="1145223" y="94631"/>
                </a:lnTo>
                <a:lnTo>
                  <a:pt x="1139825" y="85421"/>
                </a:lnTo>
                <a:lnTo>
                  <a:pt x="1133793" y="76529"/>
                </a:lnTo>
                <a:lnTo>
                  <a:pt x="1127760" y="67954"/>
                </a:lnTo>
                <a:lnTo>
                  <a:pt x="1121728" y="59062"/>
                </a:lnTo>
                <a:lnTo>
                  <a:pt x="1115060" y="51122"/>
                </a:lnTo>
                <a:lnTo>
                  <a:pt x="1108710" y="42547"/>
                </a:lnTo>
                <a:lnTo>
                  <a:pt x="1101725" y="34925"/>
                </a:lnTo>
                <a:close/>
                <a:moveTo>
                  <a:pt x="800738" y="0"/>
                </a:moveTo>
                <a:lnTo>
                  <a:pt x="808355" y="0"/>
                </a:lnTo>
                <a:lnTo>
                  <a:pt x="815972" y="0"/>
                </a:lnTo>
                <a:lnTo>
                  <a:pt x="823906" y="318"/>
                </a:lnTo>
                <a:lnTo>
                  <a:pt x="831523" y="635"/>
                </a:lnTo>
                <a:lnTo>
                  <a:pt x="839140" y="1587"/>
                </a:lnTo>
                <a:lnTo>
                  <a:pt x="854375" y="3492"/>
                </a:lnTo>
                <a:lnTo>
                  <a:pt x="869291" y="6984"/>
                </a:lnTo>
                <a:lnTo>
                  <a:pt x="883890" y="10793"/>
                </a:lnTo>
                <a:lnTo>
                  <a:pt x="898172" y="15554"/>
                </a:lnTo>
                <a:lnTo>
                  <a:pt x="912137" y="20951"/>
                </a:lnTo>
                <a:lnTo>
                  <a:pt x="925784" y="27300"/>
                </a:lnTo>
                <a:lnTo>
                  <a:pt x="939431" y="33966"/>
                </a:lnTo>
                <a:lnTo>
                  <a:pt x="952443" y="41584"/>
                </a:lnTo>
                <a:lnTo>
                  <a:pt x="964821" y="50155"/>
                </a:lnTo>
                <a:lnTo>
                  <a:pt x="977516" y="59043"/>
                </a:lnTo>
                <a:lnTo>
                  <a:pt x="989259" y="68883"/>
                </a:lnTo>
                <a:lnTo>
                  <a:pt x="1000685" y="79359"/>
                </a:lnTo>
                <a:lnTo>
                  <a:pt x="1011793" y="89834"/>
                </a:lnTo>
                <a:lnTo>
                  <a:pt x="1021949" y="101262"/>
                </a:lnTo>
                <a:lnTo>
                  <a:pt x="1032105" y="113641"/>
                </a:lnTo>
                <a:lnTo>
                  <a:pt x="1041626" y="126021"/>
                </a:lnTo>
                <a:lnTo>
                  <a:pt x="1050512" y="139354"/>
                </a:lnTo>
                <a:lnTo>
                  <a:pt x="1059082" y="153003"/>
                </a:lnTo>
                <a:lnTo>
                  <a:pt x="1067016" y="166970"/>
                </a:lnTo>
                <a:lnTo>
                  <a:pt x="1073998" y="181572"/>
                </a:lnTo>
                <a:lnTo>
                  <a:pt x="1080980" y="196492"/>
                </a:lnTo>
                <a:lnTo>
                  <a:pt x="1087011" y="212046"/>
                </a:lnTo>
                <a:lnTo>
                  <a:pt x="1092406" y="227918"/>
                </a:lnTo>
                <a:lnTo>
                  <a:pt x="1097167" y="243789"/>
                </a:lnTo>
                <a:lnTo>
                  <a:pt x="1101292" y="260296"/>
                </a:lnTo>
                <a:lnTo>
                  <a:pt x="1104784" y="277120"/>
                </a:lnTo>
                <a:lnTo>
                  <a:pt x="1107323" y="294261"/>
                </a:lnTo>
                <a:lnTo>
                  <a:pt x="1109227" y="311403"/>
                </a:lnTo>
                <a:lnTo>
                  <a:pt x="1110179" y="329179"/>
                </a:lnTo>
                <a:lnTo>
                  <a:pt x="1110496" y="346955"/>
                </a:lnTo>
                <a:lnTo>
                  <a:pt x="1110496" y="358065"/>
                </a:lnTo>
                <a:lnTo>
                  <a:pt x="1110179" y="368541"/>
                </a:lnTo>
                <a:lnTo>
                  <a:pt x="1109544" y="379651"/>
                </a:lnTo>
                <a:lnTo>
                  <a:pt x="1108275" y="390761"/>
                </a:lnTo>
                <a:lnTo>
                  <a:pt x="1107323" y="402189"/>
                </a:lnTo>
                <a:lnTo>
                  <a:pt x="1105736" y="413299"/>
                </a:lnTo>
                <a:lnTo>
                  <a:pt x="1103831" y="424726"/>
                </a:lnTo>
                <a:lnTo>
                  <a:pt x="1101927" y="436154"/>
                </a:lnTo>
                <a:lnTo>
                  <a:pt x="1099706" y="447582"/>
                </a:lnTo>
                <a:lnTo>
                  <a:pt x="1097167" y="459009"/>
                </a:lnTo>
                <a:lnTo>
                  <a:pt x="1094628" y="470437"/>
                </a:lnTo>
                <a:lnTo>
                  <a:pt x="1091771" y="481864"/>
                </a:lnTo>
                <a:lnTo>
                  <a:pt x="1088280" y="493292"/>
                </a:lnTo>
                <a:lnTo>
                  <a:pt x="1085106" y="504720"/>
                </a:lnTo>
                <a:lnTo>
                  <a:pt x="1081298" y="516147"/>
                </a:lnTo>
                <a:lnTo>
                  <a:pt x="1077489" y="527575"/>
                </a:lnTo>
                <a:lnTo>
                  <a:pt x="1073363" y="538685"/>
                </a:lnTo>
                <a:lnTo>
                  <a:pt x="1068920" y="550113"/>
                </a:lnTo>
                <a:lnTo>
                  <a:pt x="1064477" y="561223"/>
                </a:lnTo>
                <a:lnTo>
                  <a:pt x="1059716" y="572016"/>
                </a:lnTo>
                <a:lnTo>
                  <a:pt x="1054956" y="583126"/>
                </a:lnTo>
                <a:lnTo>
                  <a:pt x="1049878" y="593918"/>
                </a:lnTo>
                <a:lnTo>
                  <a:pt x="1044482" y="604711"/>
                </a:lnTo>
                <a:lnTo>
                  <a:pt x="1039087" y="614869"/>
                </a:lnTo>
                <a:lnTo>
                  <a:pt x="1033057" y="625344"/>
                </a:lnTo>
                <a:lnTo>
                  <a:pt x="1027344" y="635502"/>
                </a:lnTo>
                <a:lnTo>
                  <a:pt x="1021314" y="645660"/>
                </a:lnTo>
                <a:lnTo>
                  <a:pt x="1014966" y="655501"/>
                </a:lnTo>
                <a:lnTo>
                  <a:pt x="1008936" y="665024"/>
                </a:lnTo>
                <a:lnTo>
                  <a:pt x="1002271" y="674229"/>
                </a:lnTo>
                <a:lnTo>
                  <a:pt x="995607" y="683435"/>
                </a:lnTo>
                <a:lnTo>
                  <a:pt x="988624" y="692323"/>
                </a:lnTo>
                <a:lnTo>
                  <a:pt x="988624" y="813583"/>
                </a:lnTo>
                <a:lnTo>
                  <a:pt x="1021631" y="828819"/>
                </a:lnTo>
                <a:lnTo>
                  <a:pt x="1055908" y="843739"/>
                </a:lnTo>
                <a:lnTo>
                  <a:pt x="1090184" y="858976"/>
                </a:lnTo>
                <a:lnTo>
                  <a:pt x="1125413" y="873260"/>
                </a:lnTo>
                <a:lnTo>
                  <a:pt x="1194918" y="902464"/>
                </a:lnTo>
                <a:lnTo>
                  <a:pt x="1263471" y="930081"/>
                </a:lnTo>
                <a:lnTo>
                  <a:pt x="1329485" y="956745"/>
                </a:lnTo>
                <a:lnTo>
                  <a:pt x="1390421" y="981822"/>
                </a:lnTo>
                <a:lnTo>
                  <a:pt x="1418668" y="993567"/>
                </a:lnTo>
                <a:lnTo>
                  <a:pt x="1445327" y="1004995"/>
                </a:lnTo>
                <a:lnTo>
                  <a:pt x="1469448" y="1016105"/>
                </a:lnTo>
                <a:lnTo>
                  <a:pt x="1491981" y="1026580"/>
                </a:lnTo>
                <a:lnTo>
                  <a:pt x="1497059" y="1029437"/>
                </a:lnTo>
                <a:lnTo>
                  <a:pt x="1501820" y="1032612"/>
                </a:lnTo>
                <a:lnTo>
                  <a:pt x="1507215" y="1035786"/>
                </a:lnTo>
                <a:lnTo>
                  <a:pt x="1511976" y="1039278"/>
                </a:lnTo>
                <a:lnTo>
                  <a:pt x="1516419" y="1043404"/>
                </a:lnTo>
                <a:lnTo>
                  <a:pt x="1520862" y="1047214"/>
                </a:lnTo>
                <a:lnTo>
                  <a:pt x="1525306" y="1051340"/>
                </a:lnTo>
                <a:lnTo>
                  <a:pt x="1529749" y="1056102"/>
                </a:lnTo>
                <a:lnTo>
                  <a:pt x="1533557" y="1060546"/>
                </a:lnTo>
                <a:lnTo>
                  <a:pt x="1537683" y="1065942"/>
                </a:lnTo>
                <a:lnTo>
                  <a:pt x="1544983" y="1076100"/>
                </a:lnTo>
                <a:lnTo>
                  <a:pt x="1551965" y="1087528"/>
                </a:lnTo>
                <a:lnTo>
                  <a:pt x="1558630" y="1099273"/>
                </a:lnTo>
                <a:lnTo>
                  <a:pt x="1564978" y="1111970"/>
                </a:lnTo>
                <a:lnTo>
                  <a:pt x="1570373" y="1125302"/>
                </a:lnTo>
                <a:lnTo>
                  <a:pt x="1576086" y="1138317"/>
                </a:lnTo>
                <a:lnTo>
                  <a:pt x="1580846" y="1152284"/>
                </a:lnTo>
                <a:lnTo>
                  <a:pt x="1585290" y="1166569"/>
                </a:lnTo>
                <a:lnTo>
                  <a:pt x="1589416" y="1180853"/>
                </a:lnTo>
                <a:lnTo>
                  <a:pt x="1592907" y="1195138"/>
                </a:lnTo>
                <a:lnTo>
                  <a:pt x="1596398" y="1210057"/>
                </a:lnTo>
                <a:lnTo>
                  <a:pt x="1599254" y="1224342"/>
                </a:lnTo>
                <a:lnTo>
                  <a:pt x="1602110" y="1238943"/>
                </a:lnTo>
                <a:lnTo>
                  <a:pt x="1604332" y="1253545"/>
                </a:lnTo>
                <a:lnTo>
                  <a:pt x="1606554" y="1267513"/>
                </a:lnTo>
                <a:lnTo>
                  <a:pt x="1610362" y="1294812"/>
                </a:lnTo>
                <a:lnTo>
                  <a:pt x="1612901" y="1320524"/>
                </a:lnTo>
                <a:lnTo>
                  <a:pt x="1614488" y="1343697"/>
                </a:lnTo>
                <a:lnTo>
                  <a:pt x="1615440" y="1364012"/>
                </a:lnTo>
                <a:lnTo>
                  <a:pt x="1616075" y="1380519"/>
                </a:lnTo>
                <a:lnTo>
                  <a:pt x="1616075" y="1393216"/>
                </a:lnTo>
                <a:lnTo>
                  <a:pt x="1616075" y="1395756"/>
                </a:lnTo>
                <a:lnTo>
                  <a:pt x="1615758" y="1398295"/>
                </a:lnTo>
                <a:lnTo>
                  <a:pt x="1615123" y="1400835"/>
                </a:lnTo>
                <a:lnTo>
                  <a:pt x="1613853" y="1403057"/>
                </a:lnTo>
                <a:lnTo>
                  <a:pt x="1612584" y="1405596"/>
                </a:lnTo>
                <a:lnTo>
                  <a:pt x="1610997" y="1408136"/>
                </a:lnTo>
                <a:lnTo>
                  <a:pt x="1609093" y="1410993"/>
                </a:lnTo>
                <a:lnTo>
                  <a:pt x="1606871" y="1413532"/>
                </a:lnTo>
                <a:lnTo>
                  <a:pt x="1601476" y="1418611"/>
                </a:lnTo>
                <a:lnTo>
                  <a:pt x="1594811" y="1423690"/>
                </a:lnTo>
                <a:lnTo>
                  <a:pt x="1587194" y="1429086"/>
                </a:lnTo>
                <a:lnTo>
                  <a:pt x="1578307" y="1434165"/>
                </a:lnTo>
                <a:lnTo>
                  <a:pt x="1567834" y="1439244"/>
                </a:lnTo>
                <a:lnTo>
                  <a:pt x="1556408" y="1444323"/>
                </a:lnTo>
                <a:lnTo>
                  <a:pt x="1543713" y="1449719"/>
                </a:lnTo>
                <a:lnTo>
                  <a:pt x="1530066" y="1454481"/>
                </a:lnTo>
                <a:lnTo>
                  <a:pt x="1514832" y="1459242"/>
                </a:lnTo>
                <a:lnTo>
                  <a:pt x="1498329" y="1464004"/>
                </a:lnTo>
                <a:lnTo>
                  <a:pt x="1480873" y="1468765"/>
                </a:lnTo>
                <a:lnTo>
                  <a:pt x="1461831" y="1473209"/>
                </a:lnTo>
                <a:lnTo>
                  <a:pt x="1441836" y="1477654"/>
                </a:lnTo>
                <a:lnTo>
                  <a:pt x="1420572" y="1481780"/>
                </a:lnTo>
                <a:lnTo>
                  <a:pt x="1398038" y="1485589"/>
                </a:lnTo>
                <a:lnTo>
                  <a:pt x="1373918" y="1489716"/>
                </a:lnTo>
                <a:lnTo>
                  <a:pt x="1349162" y="1493525"/>
                </a:lnTo>
                <a:lnTo>
                  <a:pt x="1322820" y="1496700"/>
                </a:lnTo>
                <a:lnTo>
                  <a:pt x="1295209" y="1500191"/>
                </a:lnTo>
                <a:lnTo>
                  <a:pt x="1266010" y="1503048"/>
                </a:lnTo>
                <a:lnTo>
                  <a:pt x="1235860" y="1505905"/>
                </a:lnTo>
                <a:lnTo>
                  <a:pt x="1204439" y="1508445"/>
                </a:lnTo>
                <a:lnTo>
                  <a:pt x="1171750" y="1510667"/>
                </a:lnTo>
                <a:lnTo>
                  <a:pt x="1137791" y="1512571"/>
                </a:lnTo>
                <a:lnTo>
                  <a:pt x="1102562" y="1514158"/>
                </a:lnTo>
                <a:lnTo>
                  <a:pt x="1066064" y="1515428"/>
                </a:lnTo>
                <a:lnTo>
                  <a:pt x="1027979" y="1516698"/>
                </a:lnTo>
                <a:lnTo>
                  <a:pt x="988942" y="1517015"/>
                </a:lnTo>
                <a:lnTo>
                  <a:pt x="988624" y="1517650"/>
                </a:lnTo>
                <a:lnTo>
                  <a:pt x="677596" y="1517650"/>
                </a:lnTo>
                <a:lnTo>
                  <a:pt x="635068" y="1517333"/>
                </a:lnTo>
                <a:lnTo>
                  <a:pt x="594127" y="1516698"/>
                </a:lnTo>
                <a:lnTo>
                  <a:pt x="554772" y="1516063"/>
                </a:lnTo>
                <a:lnTo>
                  <a:pt x="516370" y="1514476"/>
                </a:lnTo>
                <a:lnTo>
                  <a:pt x="479872" y="1512889"/>
                </a:lnTo>
                <a:lnTo>
                  <a:pt x="444643" y="1510667"/>
                </a:lnTo>
                <a:lnTo>
                  <a:pt x="410366" y="1508445"/>
                </a:lnTo>
                <a:lnTo>
                  <a:pt x="377994" y="1505905"/>
                </a:lnTo>
                <a:lnTo>
                  <a:pt x="346574" y="1503048"/>
                </a:lnTo>
                <a:lnTo>
                  <a:pt x="316741" y="1499874"/>
                </a:lnTo>
                <a:lnTo>
                  <a:pt x="288177" y="1496382"/>
                </a:lnTo>
                <a:lnTo>
                  <a:pt x="261517" y="1492573"/>
                </a:lnTo>
                <a:lnTo>
                  <a:pt x="235493" y="1489081"/>
                </a:lnTo>
                <a:lnTo>
                  <a:pt x="211372" y="1484955"/>
                </a:lnTo>
                <a:lnTo>
                  <a:pt x="187886" y="1480510"/>
                </a:lnTo>
                <a:lnTo>
                  <a:pt x="166622" y="1476066"/>
                </a:lnTo>
                <a:lnTo>
                  <a:pt x="146310" y="1471305"/>
                </a:lnTo>
                <a:lnTo>
                  <a:pt x="127268" y="1466543"/>
                </a:lnTo>
                <a:lnTo>
                  <a:pt x="109495" y="1461782"/>
                </a:lnTo>
                <a:lnTo>
                  <a:pt x="93309" y="1456703"/>
                </a:lnTo>
                <a:lnTo>
                  <a:pt x="78075" y="1451941"/>
                </a:lnTo>
                <a:lnTo>
                  <a:pt x="64427" y="1446228"/>
                </a:lnTo>
                <a:lnTo>
                  <a:pt x="52367" y="1441149"/>
                </a:lnTo>
                <a:lnTo>
                  <a:pt x="41259" y="1436070"/>
                </a:lnTo>
                <a:lnTo>
                  <a:pt x="31738" y="1430356"/>
                </a:lnTo>
                <a:lnTo>
                  <a:pt x="23169" y="1425277"/>
                </a:lnTo>
                <a:lnTo>
                  <a:pt x="16186" y="1419563"/>
                </a:lnTo>
                <a:lnTo>
                  <a:pt x="10474" y="1414167"/>
                </a:lnTo>
                <a:lnTo>
                  <a:pt x="8252" y="1411627"/>
                </a:lnTo>
                <a:lnTo>
                  <a:pt x="6030" y="1409088"/>
                </a:lnTo>
                <a:lnTo>
                  <a:pt x="4126" y="1406548"/>
                </a:lnTo>
                <a:lnTo>
                  <a:pt x="2539" y="1403374"/>
                </a:lnTo>
                <a:lnTo>
                  <a:pt x="1587" y="1400835"/>
                </a:lnTo>
                <a:lnTo>
                  <a:pt x="952" y="1398295"/>
                </a:lnTo>
                <a:lnTo>
                  <a:pt x="318" y="1395756"/>
                </a:lnTo>
                <a:lnTo>
                  <a:pt x="0" y="1393216"/>
                </a:lnTo>
                <a:lnTo>
                  <a:pt x="318" y="1380519"/>
                </a:lnTo>
                <a:lnTo>
                  <a:pt x="952" y="1364012"/>
                </a:lnTo>
                <a:lnTo>
                  <a:pt x="1905" y="1343697"/>
                </a:lnTo>
                <a:lnTo>
                  <a:pt x="3809" y="1320524"/>
                </a:lnTo>
                <a:lnTo>
                  <a:pt x="6348" y="1294812"/>
                </a:lnTo>
                <a:lnTo>
                  <a:pt x="10156" y="1267513"/>
                </a:lnTo>
                <a:lnTo>
                  <a:pt x="11743" y="1253545"/>
                </a:lnTo>
                <a:lnTo>
                  <a:pt x="14600" y="1238943"/>
                </a:lnTo>
                <a:lnTo>
                  <a:pt x="17139" y="1224342"/>
                </a:lnTo>
                <a:lnTo>
                  <a:pt x="20312" y="1210057"/>
                </a:lnTo>
                <a:lnTo>
                  <a:pt x="23803" y="1195138"/>
                </a:lnTo>
                <a:lnTo>
                  <a:pt x="27295" y="1180853"/>
                </a:lnTo>
                <a:lnTo>
                  <a:pt x="31420" y="1166569"/>
                </a:lnTo>
                <a:lnTo>
                  <a:pt x="35864" y="1152284"/>
                </a:lnTo>
                <a:lnTo>
                  <a:pt x="40624" y="1138317"/>
                </a:lnTo>
                <a:lnTo>
                  <a:pt x="45702" y="1125302"/>
                </a:lnTo>
                <a:lnTo>
                  <a:pt x="51732" y="1111970"/>
                </a:lnTo>
                <a:lnTo>
                  <a:pt x="57445" y="1099273"/>
                </a:lnTo>
                <a:lnTo>
                  <a:pt x="64110" y="1087528"/>
                </a:lnTo>
                <a:lnTo>
                  <a:pt x="71092" y="1076100"/>
                </a:lnTo>
                <a:lnTo>
                  <a:pt x="79027" y="1065942"/>
                </a:lnTo>
                <a:lnTo>
                  <a:pt x="83153" y="1060546"/>
                </a:lnTo>
                <a:lnTo>
                  <a:pt x="86961" y="1056102"/>
                </a:lnTo>
                <a:lnTo>
                  <a:pt x="91087" y="1051340"/>
                </a:lnTo>
                <a:lnTo>
                  <a:pt x="95530" y="1047214"/>
                </a:lnTo>
                <a:lnTo>
                  <a:pt x="99973" y="1043404"/>
                </a:lnTo>
                <a:lnTo>
                  <a:pt x="104734" y="1039278"/>
                </a:lnTo>
                <a:lnTo>
                  <a:pt x="109495" y="1035786"/>
                </a:lnTo>
                <a:lnTo>
                  <a:pt x="114255" y="1032612"/>
                </a:lnTo>
                <a:lnTo>
                  <a:pt x="119333" y="1029437"/>
                </a:lnTo>
                <a:lnTo>
                  <a:pt x="124729" y="1026580"/>
                </a:lnTo>
                <a:lnTo>
                  <a:pt x="146628" y="1016105"/>
                </a:lnTo>
                <a:lnTo>
                  <a:pt x="171383" y="1004995"/>
                </a:lnTo>
                <a:lnTo>
                  <a:pt x="198042" y="993567"/>
                </a:lnTo>
                <a:lnTo>
                  <a:pt x="225971" y="981822"/>
                </a:lnTo>
                <a:lnTo>
                  <a:pt x="287225" y="956745"/>
                </a:lnTo>
                <a:lnTo>
                  <a:pt x="352922" y="930081"/>
                </a:lnTo>
                <a:lnTo>
                  <a:pt x="421475" y="902464"/>
                </a:lnTo>
                <a:lnTo>
                  <a:pt x="491297" y="873260"/>
                </a:lnTo>
                <a:lnTo>
                  <a:pt x="525891" y="858976"/>
                </a:lnTo>
                <a:lnTo>
                  <a:pt x="560802" y="843739"/>
                </a:lnTo>
                <a:lnTo>
                  <a:pt x="594444" y="828819"/>
                </a:lnTo>
                <a:lnTo>
                  <a:pt x="627769" y="813583"/>
                </a:lnTo>
                <a:lnTo>
                  <a:pt x="627769" y="692323"/>
                </a:lnTo>
                <a:lnTo>
                  <a:pt x="621104" y="683435"/>
                </a:lnTo>
                <a:lnTo>
                  <a:pt x="614121" y="674229"/>
                </a:lnTo>
                <a:lnTo>
                  <a:pt x="607774" y="665024"/>
                </a:lnTo>
                <a:lnTo>
                  <a:pt x="601109" y="655501"/>
                </a:lnTo>
                <a:lnTo>
                  <a:pt x="595079" y="645660"/>
                </a:lnTo>
                <a:lnTo>
                  <a:pt x="589049" y="635502"/>
                </a:lnTo>
                <a:lnTo>
                  <a:pt x="583019" y="625344"/>
                </a:lnTo>
                <a:lnTo>
                  <a:pt x="577623" y="614869"/>
                </a:lnTo>
                <a:lnTo>
                  <a:pt x="572228" y="604711"/>
                </a:lnTo>
                <a:lnTo>
                  <a:pt x="566515" y="593918"/>
                </a:lnTo>
                <a:lnTo>
                  <a:pt x="561754" y="583126"/>
                </a:lnTo>
                <a:lnTo>
                  <a:pt x="556676" y="572016"/>
                </a:lnTo>
                <a:lnTo>
                  <a:pt x="551916" y="561223"/>
                </a:lnTo>
                <a:lnTo>
                  <a:pt x="547473" y="550113"/>
                </a:lnTo>
                <a:lnTo>
                  <a:pt x="543347" y="538685"/>
                </a:lnTo>
                <a:lnTo>
                  <a:pt x="538903" y="527575"/>
                </a:lnTo>
                <a:lnTo>
                  <a:pt x="535095" y="516147"/>
                </a:lnTo>
                <a:lnTo>
                  <a:pt x="531604" y="504720"/>
                </a:lnTo>
                <a:lnTo>
                  <a:pt x="528113" y="493292"/>
                </a:lnTo>
                <a:lnTo>
                  <a:pt x="524939" y="481864"/>
                </a:lnTo>
                <a:lnTo>
                  <a:pt x="522083" y="470437"/>
                </a:lnTo>
                <a:lnTo>
                  <a:pt x="519226" y="459009"/>
                </a:lnTo>
                <a:lnTo>
                  <a:pt x="516687" y="447582"/>
                </a:lnTo>
                <a:lnTo>
                  <a:pt x="514466" y="436154"/>
                </a:lnTo>
                <a:lnTo>
                  <a:pt x="512244" y="424726"/>
                </a:lnTo>
                <a:lnTo>
                  <a:pt x="510974" y="413299"/>
                </a:lnTo>
                <a:lnTo>
                  <a:pt x="509388" y="402189"/>
                </a:lnTo>
                <a:lnTo>
                  <a:pt x="507801" y="390761"/>
                </a:lnTo>
                <a:lnTo>
                  <a:pt x="507166" y="379651"/>
                </a:lnTo>
                <a:lnTo>
                  <a:pt x="506531" y="368541"/>
                </a:lnTo>
                <a:lnTo>
                  <a:pt x="506214" y="358065"/>
                </a:lnTo>
                <a:lnTo>
                  <a:pt x="505579" y="346955"/>
                </a:lnTo>
                <a:lnTo>
                  <a:pt x="506214" y="329179"/>
                </a:lnTo>
                <a:lnTo>
                  <a:pt x="507166" y="311403"/>
                </a:lnTo>
                <a:lnTo>
                  <a:pt x="509388" y="294261"/>
                </a:lnTo>
                <a:lnTo>
                  <a:pt x="511927" y="277120"/>
                </a:lnTo>
                <a:lnTo>
                  <a:pt x="515418" y="260296"/>
                </a:lnTo>
                <a:lnTo>
                  <a:pt x="519226" y="243789"/>
                </a:lnTo>
                <a:lnTo>
                  <a:pt x="524304" y="227918"/>
                </a:lnTo>
                <a:lnTo>
                  <a:pt x="529700" y="212046"/>
                </a:lnTo>
                <a:lnTo>
                  <a:pt x="535730" y="196492"/>
                </a:lnTo>
                <a:lnTo>
                  <a:pt x="542077" y="181572"/>
                </a:lnTo>
                <a:lnTo>
                  <a:pt x="549694" y="166970"/>
                </a:lnTo>
                <a:lnTo>
                  <a:pt x="557311" y="153003"/>
                </a:lnTo>
                <a:lnTo>
                  <a:pt x="565880" y="139354"/>
                </a:lnTo>
                <a:lnTo>
                  <a:pt x="574767" y="126021"/>
                </a:lnTo>
                <a:lnTo>
                  <a:pt x="584288" y="113641"/>
                </a:lnTo>
                <a:lnTo>
                  <a:pt x="594127" y="101262"/>
                </a:lnTo>
                <a:lnTo>
                  <a:pt x="604918" y="89834"/>
                </a:lnTo>
                <a:lnTo>
                  <a:pt x="616026" y="79359"/>
                </a:lnTo>
                <a:lnTo>
                  <a:pt x="627451" y="68883"/>
                </a:lnTo>
                <a:lnTo>
                  <a:pt x="639194" y="59043"/>
                </a:lnTo>
                <a:lnTo>
                  <a:pt x="651254" y="50155"/>
                </a:lnTo>
                <a:lnTo>
                  <a:pt x="664267" y="41584"/>
                </a:lnTo>
                <a:lnTo>
                  <a:pt x="676962" y="33966"/>
                </a:lnTo>
                <a:lnTo>
                  <a:pt x="690291" y="27300"/>
                </a:lnTo>
                <a:lnTo>
                  <a:pt x="704256" y="20951"/>
                </a:lnTo>
                <a:lnTo>
                  <a:pt x="718538" y="15554"/>
                </a:lnTo>
                <a:lnTo>
                  <a:pt x="732820" y="10793"/>
                </a:lnTo>
                <a:lnTo>
                  <a:pt x="747102" y="6984"/>
                </a:lnTo>
                <a:lnTo>
                  <a:pt x="762336" y="3492"/>
                </a:lnTo>
                <a:lnTo>
                  <a:pt x="777252" y="1587"/>
                </a:lnTo>
                <a:lnTo>
                  <a:pt x="785187" y="635"/>
                </a:lnTo>
                <a:lnTo>
                  <a:pt x="792804" y="318"/>
                </a:lnTo>
                <a:lnTo>
                  <a:pt x="800738" y="0"/>
                </a:lnTo>
                <a:close/>
              </a:path>
            </a:pathLst>
          </a:custGeom>
          <a:solidFill>
            <a:srgbClr val="FFFFFF">
              <a:alpha val="100000"/>
            </a:srgbClr>
          </a:solidFill>
          <a:ln w="9525">
            <a:noFill/>
          </a:ln>
        </p:spPr>
        <p:txBody>
          <a:bodyPr/>
          <a:p>
            <a:endParaRPr lang="zh-CN" altLang="en-US">
              <a:ea typeface="Arial Unicode MS" panose="020B0604020202020204" charset="-122"/>
            </a:endParaRPr>
          </a:p>
        </p:txBody>
      </p:sp>
      <p:pic>
        <p:nvPicPr>
          <p:cNvPr id="2" name="Picture 1" descr="0f5d996f4ff94bce601d8b8b356b047e"/>
          <p:cNvPicPr>
            <a:picLocks noChangeAspect="1"/>
          </p:cNvPicPr>
          <p:nvPr/>
        </p:nvPicPr>
        <p:blipFill>
          <a:blip r:embed="rId1"/>
          <a:stretch>
            <a:fillRect/>
          </a:stretch>
        </p:blipFill>
        <p:spPr>
          <a:xfrm rot="2040000">
            <a:off x="-465455" y="5248910"/>
            <a:ext cx="1876425" cy="1872615"/>
          </a:xfrm>
          <a:prstGeom prst="rect">
            <a:avLst/>
          </a:prstGeom>
        </p:spPr>
      </p:pic>
      <p:pic>
        <p:nvPicPr>
          <p:cNvPr id="3" name="Picture 2" descr="0f5d996f4ff94bce601d8b8b356b047e"/>
          <p:cNvPicPr>
            <a:picLocks noChangeAspect="1"/>
          </p:cNvPicPr>
          <p:nvPr/>
        </p:nvPicPr>
        <p:blipFill>
          <a:blip r:embed="rId1"/>
          <a:stretch>
            <a:fillRect/>
          </a:stretch>
        </p:blipFill>
        <p:spPr>
          <a:xfrm rot="13620000">
            <a:off x="10594340" y="-362585"/>
            <a:ext cx="2026285" cy="1900555"/>
          </a:xfrm>
          <a:prstGeom prst="rect">
            <a:avLst/>
          </a:prstGeom>
        </p:spPr>
      </p:pic>
      <p:pic>
        <p:nvPicPr>
          <p:cNvPr id="4" name="Picture 3" descr="0f5d996f4ff94bce601d8b8b356b047e"/>
          <p:cNvPicPr>
            <a:picLocks noChangeAspect="1"/>
          </p:cNvPicPr>
          <p:nvPr/>
        </p:nvPicPr>
        <p:blipFill>
          <a:blip r:embed="rId1"/>
          <a:stretch>
            <a:fillRect/>
          </a:stretch>
        </p:blipFill>
        <p:spPr>
          <a:xfrm rot="8400000">
            <a:off x="-281305" y="-184150"/>
            <a:ext cx="1165860" cy="1093470"/>
          </a:xfrm>
          <a:prstGeom prst="rect">
            <a:avLst/>
          </a:prstGeom>
        </p:spPr>
      </p:pic>
      <p:pic>
        <p:nvPicPr>
          <p:cNvPr id="5" name="Picture 4" descr="0f5d996f4ff94bce601d8b8b356b047e"/>
          <p:cNvPicPr>
            <a:picLocks noChangeAspect="1"/>
          </p:cNvPicPr>
          <p:nvPr/>
        </p:nvPicPr>
        <p:blipFill>
          <a:blip r:embed="rId1"/>
          <a:stretch>
            <a:fillRect/>
          </a:stretch>
        </p:blipFill>
        <p:spPr>
          <a:xfrm rot="18840000">
            <a:off x="11261090" y="5943600"/>
            <a:ext cx="1165860" cy="10934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27"/>
                                        </p:tgtEl>
                                        <p:attrNameLst>
                                          <p:attrName>style.visibility</p:attrName>
                                        </p:attrNameLst>
                                      </p:cBhvr>
                                      <p:to>
                                        <p:strVal val="visible"/>
                                      </p:to>
                                    </p:set>
                                    <p:animEffect transition="in" filter="dissolve">
                                      <p:cBhvr>
                                        <p:cTn id="7" dur="500"/>
                                        <p:tgtEl>
                                          <p:spTgt spid="512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30"/>
                                        </p:tgtEl>
                                        <p:attrNameLst>
                                          <p:attrName>style.visibility</p:attrName>
                                        </p:attrNameLst>
                                      </p:cBhvr>
                                      <p:to>
                                        <p:strVal val="visible"/>
                                      </p:to>
                                    </p:set>
                                    <p:animEffect transition="in" filter="dissolve">
                                      <p:cBhvr>
                                        <p:cTn id="11" dur="500"/>
                                        <p:tgtEl>
                                          <p:spTgt spid="513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dissolve">
                                      <p:cBhvr>
                                        <p:cTn id="15" dur="500"/>
                                        <p:tgtEl>
                                          <p:spTgt spid="512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131"/>
                                        </p:tgtEl>
                                        <p:attrNameLst>
                                          <p:attrName>style.visibility</p:attrName>
                                        </p:attrNameLst>
                                      </p:cBhvr>
                                      <p:to>
                                        <p:strVal val="visible"/>
                                      </p:to>
                                    </p:set>
                                    <p:animEffect transition="in" filter="dissolve">
                                      <p:cBhvr>
                                        <p:cTn id="19" dur="500"/>
                                        <p:tgtEl>
                                          <p:spTgt spid="513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5123"/>
                                        </p:tgtEl>
                                        <p:attrNameLst>
                                          <p:attrName>style.visibility</p:attrName>
                                        </p:attrNameLst>
                                      </p:cBhvr>
                                      <p:to>
                                        <p:strVal val="visible"/>
                                      </p:to>
                                    </p:set>
                                    <p:animEffect transition="in" filter="dissolve">
                                      <p:cBhvr>
                                        <p:cTn id="23" dur="500"/>
                                        <p:tgtEl>
                                          <p:spTgt spid="5123"/>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5133"/>
                                        </p:tgtEl>
                                        <p:attrNameLst>
                                          <p:attrName>style.visibility</p:attrName>
                                        </p:attrNameLst>
                                      </p:cBhvr>
                                      <p:to>
                                        <p:strVal val="visible"/>
                                      </p:to>
                                    </p:set>
                                    <p:animEffect transition="in" filter="dissolve">
                                      <p:cBhvr>
                                        <p:cTn id="27" dur="500"/>
                                        <p:tgtEl>
                                          <p:spTgt spid="513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5126"/>
                                        </p:tgtEl>
                                        <p:attrNameLst>
                                          <p:attrName>style.visibility</p:attrName>
                                        </p:attrNameLst>
                                      </p:cBhvr>
                                      <p:to>
                                        <p:strVal val="visible"/>
                                      </p:to>
                                    </p:set>
                                    <p:animEffect transition="in" filter="dissolve">
                                      <p:cBhvr>
                                        <p:cTn id="31"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5123" grpId="0"/>
      <p:bldP spid="5126" grpId="0"/>
      <p:bldP spid="5127" grpId="0"/>
      <p:bldP spid="5130" grpId="0" animBg="1"/>
      <p:bldP spid="5131" grpId="0" animBg="1"/>
      <p:bldP spid="51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a:spLocks noGrp="1"/>
          </p:cNvSpPr>
          <p:nvPr userDrawn="1">
            <p:ph type="title"/>
          </p:nvPr>
        </p:nvSpPr>
        <p:spPr>
          <a:xfrm>
            <a:off x="3656330" y="1635760"/>
            <a:ext cx="4615815" cy="833120"/>
          </a:xfrm>
        </p:spPr>
        <p:txBody>
          <a:bodyPr vert="horz" wrap="square" lIns="91440" tIns="45720" rIns="91440" bIns="45720" anchor="ctr"/>
          <a:p>
            <a:pPr eaLnBrk="1" hangingPunct="1"/>
            <a:r>
              <a:rPr lang="vi-VN" altLang="zh-CN" sz="4000" dirty="0"/>
              <a:t>TÊN ĐỀ TÀI BÁO CÁO</a:t>
            </a:r>
            <a:endParaRPr lang="vi-VN" altLang="zh-CN" sz="4000" dirty="0"/>
          </a:p>
        </p:txBody>
      </p:sp>
      <p:sp>
        <p:nvSpPr>
          <p:cNvPr id="3" name="Text Box 2"/>
          <p:cNvSpPr txBox="1"/>
          <p:nvPr/>
        </p:nvSpPr>
        <p:spPr>
          <a:xfrm>
            <a:off x="2505710" y="2468880"/>
            <a:ext cx="7181215" cy="2306955"/>
          </a:xfrm>
          <a:prstGeom prst="rect">
            <a:avLst/>
          </a:prstGeom>
          <a:noFill/>
        </p:spPr>
        <p:txBody>
          <a:bodyPr wrap="square" rtlCol="0">
            <a:spAutoFit/>
          </a:bodyPr>
          <a:p>
            <a:pPr algn="ctr"/>
            <a:r>
              <a:rPr lang="vi-VN" altLang="en-US" sz="7200" b="1">
                <a:latin typeface="+mj-lt"/>
                <a:cs typeface="+mj-lt"/>
              </a:rPr>
              <a:t>WEB Quản Lí Cho Thuê </a:t>
            </a:r>
            <a:r>
              <a:rPr lang="vi-VN" altLang="en-US" sz="7200" b="1">
                <a:latin typeface="+mj-lt"/>
                <a:cs typeface="+mj-lt"/>
              </a:rPr>
              <a:t>Xe</a:t>
            </a:r>
            <a:endParaRPr lang="vi-VN" altLang="en-US" sz="7200" b="1">
              <a:latin typeface="+mj-lt"/>
              <a:cs typeface="+mj-lt"/>
            </a:endParaRPr>
          </a:p>
        </p:txBody>
      </p:sp>
      <p:grpSp>
        <p:nvGrpSpPr>
          <p:cNvPr id="7708" name="Google Shape;7708;p66"/>
          <p:cNvGrpSpPr/>
          <p:nvPr/>
        </p:nvGrpSpPr>
        <p:grpSpPr>
          <a:xfrm>
            <a:off x="442595" y="5626735"/>
            <a:ext cx="1328420" cy="974725"/>
            <a:chOff x="-45674075" y="3586425"/>
            <a:chExt cx="300900" cy="265450"/>
          </a:xfrm>
          <a:solidFill>
            <a:schemeClr val="tx1"/>
          </a:solidFill>
        </p:grpSpPr>
        <p:sp>
          <p:nvSpPr>
            <p:cNvPr id="7709" name="Google Shape;7709;p6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grp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7710" name="Google Shape;7710;p6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grp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grpSp>
      <p:grpSp>
        <p:nvGrpSpPr>
          <p:cNvPr id="8441" name="Google Shape;8441;p68"/>
          <p:cNvGrpSpPr/>
          <p:nvPr/>
        </p:nvGrpSpPr>
        <p:grpSpPr>
          <a:xfrm>
            <a:off x="10728325" y="314325"/>
            <a:ext cx="1150620" cy="1022350"/>
            <a:chOff x="-4475825" y="3612425"/>
            <a:chExt cx="293825" cy="291450"/>
          </a:xfrm>
          <a:solidFill>
            <a:schemeClr val="tx1"/>
          </a:solidFill>
        </p:grpSpPr>
        <p:sp>
          <p:nvSpPr>
            <p:cNvPr id="8442" name="Google Shape;8442;p6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grp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8443" name="Google Shape;8443;p6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grp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sp>
          <p:nvSpPr>
            <p:cNvPr id="8444" name="Google Shape;8444;p6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grpFill/>
            <a:ln>
              <a:noFill/>
            </a:ln>
          </p:spPr>
          <p:txBody>
            <a:bodyPr spcFirstLastPara="1" wrap="square" lIns="121900" tIns="121900" rIns="121900" bIns="121900" anchor="ctr" anchorCtr="0">
              <a:noAutofit/>
            </a:bodyPr>
            <a:p>
              <a:pPr marL="0" lvl="0" indent="0" algn="l" rtl="0">
                <a:spcBef>
                  <a:spcPts val="0"/>
                </a:spcBef>
                <a:spcAft>
                  <a:spcPts val="0"/>
                </a:spcAft>
                <a:buNone/>
              </a:pPr>
              <a:endParaRPr sz="2400"/>
            </a:p>
          </p:txBody>
        </p:sp>
      </p:grpSp>
      <p:pic>
        <p:nvPicPr>
          <p:cNvPr id="1030" name="Picture 6"/>
          <p:cNvPicPr>
            <a:picLocks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371840" y="4251960"/>
            <a:ext cx="4186555" cy="2606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000"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par>
                                <p:cTn id="12" presetID="2" presetClass="entr" presetSubtype="4" fill="hold" nodeType="with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additive="base">
                                        <p:cTn id="14" dur="500" fill="hold"/>
                                        <p:tgtEl>
                                          <p:spTgt spid="1030"/>
                                        </p:tgtEl>
                                        <p:attrNameLst>
                                          <p:attrName>ppt_x</p:attrName>
                                        </p:attrNameLst>
                                      </p:cBhvr>
                                      <p:tavLst>
                                        <p:tav tm="0">
                                          <p:val>
                                            <p:strVal val="#ppt_x"/>
                                          </p:val>
                                        </p:tav>
                                        <p:tav tm="100000">
                                          <p:val>
                                            <p:strVal val="#ppt_x"/>
                                          </p:val>
                                        </p:tav>
                                      </p:tavLst>
                                    </p:anim>
                                    <p:anim calcmode="lin" valueType="num">
                                      <p:cBhvr additive="base">
                                        <p:cTn id="1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1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1"/>
          <p:cNvSpPr>
            <a:spLocks noGrp="1"/>
          </p:cNvSpPr>
          <p:nvPr userDrawn="1">
            <p:ph type="title"/>
          </p:nvPr>
        </p:nvSpPr>
        <p:spPr>
          <a:xfrm>
            <a:off x="3306445" y="1443990"/>
            <a:ext cx="5324475" cy="504825"/>
          </a:xfrm>
        </p:spPr>
        <p:txBody>
          <a:bodyPr vert="horz" wrap="square" lIns="91440" tIns="45720" rIns="91440" bIns="45720" anchor="ctr"/>
          <a:p>
            <a:pPr algn="ctr" eaLnBrk="1" hangingPunct="1"/>
            <a:r>
              <a:rPr lang="vi-VN" altLang="zh-CN" sz="4400" dirty="0"/>
              <a:t>Tổng Quan Về Chủ Đề</a:t>
            </a:r>
            <a:endParaRPr lang="zh-CN" altLang="en-US" sz="4400" dirty="0"/>
          </a:p>
        </p:txBody>
      </p:sp>
      <p:sp>
        <p:nvSpPr>
          <p:cNvPr id="28" name="24"/>
          <p:cNvSpPr txBox="1">
            <a:spLocks noChangeArrowheads="1"/>
          </p:cNvSpPr>
          <p:nvPr>
            <p:custDataLst>
              <p:tags r:id="rId1"/>
            </p:custDataLst>
          </p:nvPr>
        </p:nvSpPr>
        <p:spPr bwMode="auto">
          <a:xfrm>
            <a:off x="1203325" y="2406650"/>
            <a:ext cx="9897110" cy="334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SimSun" panose="02010600030101010101" pitchFamily="2" charset="-122"/>
              </a:defRPr>
            </a:lvl1pPr>
            <a:lvl2pPr marL="742950" indent="-285750">
              <a:defRPr>
                <a:solidFill>
                  <a:schemeClr val="tx1"/>
                </a:solidFill>
                <a:latin typeface="Arial Narrow" panose="020B0606020202030204" pitchFamily="34" charset="0"/>
                <a:ea typeface="SimSun" panose="02010600030101010101" pitchFamily="2" charset="-122"/>
              </a:defRPr>
            </a:lvl2pPr>
            <a:lvl3pPr marL="1143000" indent="-228600">
              <a:defRPr>
                <a:solidFill>
                  <a:schemeClr val="tx1"/>
                </a:solidFill>
                <a:latin typeface="Arial Narrow" panose="020B0606020202030204" pitchFamily="34" charset="0"/>
                <a:ea typeface="SimSun" panose="02010600030101010101" pitchFamily="2" charset="-122"/>
              </a:defRPr>
            </a:lvl3pPr>
            <a:lvl4pPr marL="1600200" indent="-228600">
              <a:defRPr>
                <a:solidFill>
                  <a:schemeClr val="tx1"/>
                </a:solidFill>
                <a:latin typeface="Arial Narrow" panose="020B0606020202030204" pitchFamily="34" charset="0"/>
                <a:ea typeface="SimSun" panose="02010600030101010101" pitchFamily="2" charset="-122"/>
              </a:defRPr>
            </a:lvl4pPr>
            <a:lvl5pPr marL="2057400" indent="-228600">
              <a:defRPr>
                <a:solidFill>
                  <a:schemeClr val="tx1"/>
                </a:solidFill>
                <a:latin typeface="Arial Narrow" panose="020B0606020202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9pPr>
          </a:lstStyle>
          <a:p>
            <a:pPr marL="0" marR="0" lvl="0" indent="0" algn="just" defTabSz="914400" rtl="0" eaLnBrk="1" fontAlgn="base" latinLnBrk="0" hangingPunct="1">
              <a:lnSpc>
                <a:spcPct val="130000"/>
              </a:lnSpc>
              <a:spcBef>
                <a:spcPct val="0"/>
              </a:spcBef>
              <a:spcAft>
                <a:spcPts val="600"/>
              </a:spcAft>
              <a:buClrTx/>
              <a:buSzTx/>
              <a:buFontTx/>
              <a:buNone/>
              <a:defRPr/>
            </a:pPr>
            <a:r>
              <a:rPr kumimoji="0" lang="vi-VN" altLang="zh-CN" sz="2400" b="0" i="0" u="none" strike="noStrike" kern="1200" cap="none" spc="0" normalizeH="0" baseline="0" noProof="0">
                <a:ln>
                  <a:noFill/>
                </a:ln>
                <a:solidFill>
                  <a:schemeClr val="tx1"/>
                </a:solidFill>
                <a:effectLst/>
                <a:uLnTx/>
                <a:uFillTx/>
                <a:latin typeface="+mn-lt"/>
                <a:ea typeface="Arial Unicode MS" panose="020B0604020202020204" charset="-122"/>
                <a:cs typeface="+mn-cs"/>
              </a:rPr>
              <a:t>Đề tài "Web API quản lý cho thuê xe" nhằm xây dựng một hệ thống quản lý cho thuê xe thông qua giao diện lập trình ứng dụng web (Web API), hỗ trợ các chức năng như quản lý xe, khách hàng,nhân </a:t>
            </a:r>
            <a:r>
              <a:rPr kumimoji="0" lang="vi-VN" altLang="zh-CN" sz="2400" b="0" i="0" u="none" strike="noStrike" kern="1200" cap="none" spc="0" normalizeH="0" baseline="0" noProof="0">
                <a:ln>
                  <a:noFill/>
                </a:ln>
                <a:solidFill>
                  <a:schemeClr val="tx1"/>
                </a:solidFill>
                <a:effectLst/>
                <a:uLnTx/>
                <a:uFillTx/>
                <a:latin typeface="+mn-lt"/>
                <a:ea typeface="Arial Unicode MS" panose="020B0604020202020204" charset="-122"/>
                <a:cs typeface="+mn-cs"/>
              </a:rPr>
              <a:t>viên, hợp đồng </a:t>
            </a:r>
            <a:r>
              <a:rPr kumimoji="0" lang="vi-VN" altLang="zh-CN" sz="2400" b="0" i="0" u="none" strike="noStrike" kern="1200" cap="none" spc="0" normalizeH="0" baseline="0" noProof="0">
                <a:ln>
                  <a:noFill/>
                </a:ln>
                <a:solidFill>
                  <a:schemeClr val="tx1"/>
                </a:solidFill>
                <a:effectLst/>
                <a:uLnTx/>
                <a:uFillTx/>
                <a:latin typeface="+mn-lt"/>
                <a:ea typeface="Arial Unicode MS" panose="020B0604020202020204" charset="-122"/>
                <a:cs typeface="+mn-cs"/>
              </a:rPr>
              <a:t>thuê, thanh toán... </a:t>
            </a:r>
            <a:endParaRPr kumimoji="0" lang="vi-VN" altLang="zh-CN" sz="24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a:p>
            <a:pPr marL="0" marR="0" lvl="0" indent="0" algn="just" defTabSz="914400" rtl="0" eaLnBrk="1" fontAlgn="base" latinLnBrk="0" hangingPunct="1">
              <a:lnSpc>
                <a:spcPct val="130000"/>
              </a:lnSpc>
              <a:spcBef>
                <a:spcPct val="0"/>
              </a:spcBef>
              <a:spcAft>
                <a:spcPts val="600"/>
              </a:spcAft>
              <a:buClrTx/>
              <a:buSzTx/>
              <a:buFontTx/>
              <a:buNone/>
              <a:defRPr/>
            </a:pPr>
            <a:endParaRPr kumimoji="0" lang="vi-VN" altLang="zh-CN" sz="24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dissolve">
                                      <p:cBhvr>
                                        <p:cTn id="7" dur="500"/>
                                        <p:tgtEl>
                                          <p:spTgt spid="921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dissolv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96340" y="791528"/>
            <a:ext cx="9810750" cy="833437"/>
          </a:xfrm>
        </p:spPr>
        <p:txBody>
          <a:bodyPr/>
          <a:p>
            <a:pPr algn="ctr"/>
            <a:r>
              <a:rPr lang="vi-VN" altLang="en-US" sz="4400"/>
              <a:t>Tổng Quan Về Chủ </a:t>
            </a:r>
            <a:r>
              <a:rPr lang="vi-VN" altLang="en-US" sz="4400"/>
              <a:t>Đề</a:t>
            </a:r>
            <a:endParaRPr lang="vi-VN" altLang="en-US" sz="4400"/>
          </a:p>
        </p:txBody>
      </p:sp>
      <p:sp>
        <p:nvSpPr>
          <p:cNvPr id="29" name="24"/>
          <p:cNvSpPr txBox="1">
            <a:spLocks noChangeArrowheads="1"/>
          </p:cNvSpPr>
          <p:nvPr>
            <p:custDataLst>
              <p:tags r:id="rId1"/>
            </p:custDataLst>
          </p:nvPr>
        </p:nvSpPr>
        <p:spPr bwMode="auto">
          <a:xfrm>
            <a:off x="1096645" y="1679575"/>
            <a:ext cx="9939020" cy="226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SimSun" panose="02010600030101010101" pitchFamily="2" charset="-122"/>
              </a:defRPr>
            </a:lvl1pPr>
            <a:lvl2pPr marL="742950" indent="-285750">
              <a:defRPr>
                <a:solidFill>
                  <a:schemeClr val="tx1"/>
                </a:solidFill>
                <a:latin typeface="Arial Narrow" panose="020B0606020202030204" pitchFamily="34" charset="0"/>
                <a:ea typeface="SimSun" panose="02010600030101010101" pitchFamily="2" charset="-122"/>
              </a:defRPr>
            </a:lvl2pPr>
            <a:lvl3pPr marL="1143000" indent="-228600">
              <a:defRPr>
                <a:solidFill>
                  <a:schemeClr val="tx1"/>
                </a:solidFill>
                <a:latin typeface="Arial Narrow" panose="020B0606020202030204" pitchFamily="34" charset="0"/>
                <a:ea typeface="SimSun" panose="02010600030101010101" pitchFamily="2" charset="-122"/>
              </a:defRPr>
            </a:lvl3pPr>
            <a:lvl4pPr marL="1600200" indent="-228600">
              <a:defRPr>
                <a:solidFill>
                  <a:schemeClr val="tx1"/>
                </a:solidFill>
                <a:latin typeface="Arial Narrow" panose="020B0606020202030204" pitchFamily="34" charset="0"/>
                <a:ea typeface="SimSun" panose="02010600030101010101" pitchFamily="2" charset="-122"/>
              </a:defRPr>
            </a:lvl4pPr>
            <a:lvl5pPr marL="2057400" indent="-228600">
              <a:defRPr>
                <a:solidFill>
                  <a:schemeClr val="tx1"/>
                </a:solidFill>
                <a:latin typeface="Arial Narrow" panose="020B0606020202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9pPr>
          </a:lstStyle>
          <a:p>
            <a:pPr marL="0" marR="0" lvl="0" indent="0" algn="just" defTabSz="914400" rtl="0" eaLnBrk="1" fontAlgn="base" latinLnBrk="0" hangingPunct="1">
              <a:lnSpc>
                <a:spcPct val="130000"/>
              </a:lnSpc>
              <a:spcBef>
                <a:spcPct val="0"/>
              </a:spcBef>
              <a:spcAft>
                <a:spcPts val="600"/>
              </a:spcAft>
              <a:buClrTx/>
              <a:buSzTx/>
              <a:buFontTx/>
              <a:buNone/>
              <a:defRPr/>
            </a:pPr>
            <a:r>
              <a:rPr kumimoji="0" lang="vi-VN" altLang="zh-CN" sz="2400" b="1" i="0" u="none" strike="noStrike" kern="1200" cap="none" spc="0" normalizeH="0" baseline="0" noProof="0" smtClean="0">
                <a:ln>
                  <a:noFill/>
                </a:ln>
                <a:solidFill>
                  <a:schemeClr val="tx1"/>
                </a:solidFill>
                <a:effectLst/>
                <a:uLnTx/>
                <a:uFillTx/>
                <a:latin typeface="+mn-lt"/>
                <a:ea typeface="Arial Unicode MS" panose="020B0604020202020204" charset="-122"/>
                <a:cs typeface="+mn-cs"/>
              </a:rPr>
              <a:t>Lý do chọn đề tài:</a:t>
            </a:r>
            <a:endParaRPr kumimoji="0" lang="en-US" altLang="zh-CN" sz="2400" b="1" i="0" u="none" strike="noStrike" kern="1200" cap="none" spc="0" normalizeH="0" baseline="0" noProof="0" smtClean="0">
              <a:ln>
                <a:noFill/>
              </a:ln>
              <a:solidFill>
                <a:schemeClr val="tx1"/>
              </a:solidFill>
              <a:effectLst/>
              <a:uLnTx/>
              <a:uFillTx/>
              <a:latin typeface="+mn-lt"/>
              <a:ea typeface="Arial Unicode MS" panose="020B0604020202020204" charset="-122"/>
              <a:cs typeface="+mn-cs"/>
            </a:endParaRPr>
          </a:p>
          <a:p>
            <a:pPr marL="0" marR="0" lvl="0" indent="0" algn="just" defTabSz="914400" rtl="0" eaLnBrk="1" fontAlgn="base" latinLnBrk="0" hangingPunct="1">
              <a:lnSpc>
                <a:spcPct val="130000"/>
              </a:lnSpc>
              <a:spcBef>
                <a:spcPct val="0"/>
              </a:spcBef>
              <a:spcAft>
                <a:spcPts val="600"/>
              </a:spcAft>
              <a:buClrTx/>
              <a:buSzTx/>
              <a:buFontTx/>
              <a:buNone/>
              <a:defRPr/>
            </a:pPr>
            <a:r>
              <a:rPr kumimoji="0" lang="vi-VN" altLang="zh-CN" sz="2400" b="0" i="0" u="none" strike="noStrike" kern="1200" cap="none" spc="0" normalizeH="0" baseline="0" noProof="0">
                <a:ln>
                  <a:noFill/>
                </a:ln>
                <a:solidFill>
                  <a:schemeClr val="tx1">
                    <a:lumMod val="65000"/>
                    <a:lumOff val="35000"/>
                  </a:schemeClr>
                </a:solidFill>
                <a:effectLst/>
                <a:uLnTx/>
                <a:uFillTx/>
                <a:latin typeface="+mn-lt"/>
                <a:ea typeface="Arial Unicode MS" panose="020B0604020202020204" charset="-122"/>
                <a:cs typeface="+mn-cs"/>
              </a:rPr>
              <a:t>Vì đây là 1 đề tài rất phổ biến đối với nhu cầu của mọi người trong một quốc gia phát triển về du lịch. Nó giúp cho người quản trị dễ dàng quản lí việc cho thuê </a:t>
            </a:r>
            <a:r>
              <a:rPr kumimoji="0" lang="vi-VN" altLang="zh-CN" sz="2400" b="0" i="0" u="none" strike="noStrike" kern="1200" cap="none" spc="0" normalizeH="0" baseline="0" noProof="0">
                <a:ln>
                  <a:noFill/>
                </a:ln>
                <a:solidFill>
                  <a:schemeClr val="tx1">
                    <a:lumMod val="65000"/>
                    <a:lumOff val="35000"/>
                  </a:schemeClr>
                </a:solidFill>
                <a:effectLst/>
                <a:uLnTx/>
                <a:uFillTx/>
                <a:latin typeface="+mn-lt"/>
                <a:ea typeface="Arial Unicode MS" panose="020B0604020202020204" charset="-122"/>
                <a:cs typeface="+mn-cs"/>
              </a:rPr>
              <a:t>xe.</a:t>
            </a:r>
            <a:endParaRPr kumimoji="0" lang="vi-VN" altLang="zh-CN" sz="2400" b="0" i="0" u="none" strike="noStrike" kern="1200" cap="none" spc="0" normalizeH="0" baseline="0" noProof="0">
              <a:ln>
                <a:noFill/>
              </a:ln>
              <a:solidFill>
                <a:schemeClr val="tx1">
                  <a:lumMod val="65000"/>
                  <a:lumOff val="35000"/>
                </a:schemeClr>
              </a:solidFill>
              <a:effectLst/>
              <a:uLnTx/>
              <a:uFillTx/>
              <a:latin typeface="+mn-lt"/>
              <a:ea typeface="Arial Unicode MS" panose="020B0604020202020204" charset="-122"/>
              <a:cs typeface="+mn-cs"/>
            </a:endParaRPr>
          </a:p>
        </p:txBody>
      </p:sp>
      <p:sp>
        <p:nvSpPr>
          <p:cNvPr id="31" name="24"/>
          <p:cNvSpPr txBox="1">
            <a:spLocks noChangeArrowheads="1"/>
          </p:cNvSpPr>
          <p:nvPr>
            <p:custDataLst>
              <p:tags r:id="rId2"/>
            </p:custDataLst>
          </p:nvPr>
        </p:nvSpPr>
        <p:spPr bwMode="auto">
          <a:xfrm>
            <a:off x="1097280" y="4148455"/>
            <a:ext cx="7520305" cy="191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SimSun" panose="02010600030101010101" pitchFamily="2" charset="-122"/>
              </a:defRPr>
            </a:lvl1pPr>
            <a:lvl2pPr marL="742950" indent="-285750">
              <a:defRPr>
                <a:solidFill>
                  <a:schemeClr val="tx1"/>
                </a:solidFill>
                <a:latin typeface="Arial Narrow" panose="020B0606020202030204" pitchFamily="34" charset="0"/>
                <a:ea typeface="SimSun" panose="02010600030101010101" pitchFamily="2" charset="-122"/>
              </a:defRPr>
            </a:lvl2pPr>
            <a:lvl3pPr marL="1143000" indent="-228600">
              <a:defRPr>
                <a:solidFill>
                  <a:schemeClr val="tx1"/>
                </a:solidFill>
                <a:latin typeface="Arial Narrow" panose="020B0606020202030204" pitchFamily="34" charset="0"/>
                <a:ea typeface="SimSun" panose="02010600030101010101" pitchFamily="2" charset="-122"/>
              </a:defRPr>
            </a:lvl3pPr>
            <a:lvl4pPr marL="1600200" indent="-228600">
              <a:defRPr>
                <a:solidFill>
                  <a:schemeClr val="tx1"/>
                </a:solidFill>
                <a:latin typeface="Arial Narrow" panose="020B0606020202030204" pitchFamily="34" charset="0"/>
                <a:ea typeface="SimSun" panose="02010600030101010101" pitchFamily="2" charset="-122"/>
              </a:defRPr>
            </a:lvl4pPr>
            <a:lvl5pPr marL="2057400" indent="-228600">
              <a:defRPr>
                <a:solidFill>
                  <a:schemeClr val="tx1"/>
                </a:solidFill>
                <a:latin typeface="Arial Narrow" panose="020B0606020202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SimSun" panose="02010600030101010101" pitchFamily="2" charset="-122"/>
              </a:defRPr>
            </a:lvl9pPr>
          </a:lstStyle>
          <a:p>
            <a:pPr marL="0" marR="0" lvl="0" indent="0" algn="just" defTabSz="914400" rtl="0" eaLnBrk="1" fontAlgn="base" latinLnBrk="0" hangingPunct="1">
              <a:lnSpc>
                <a:spcPct val="130000"/>
              </a:lnSpc>
              <a:spcBef>
                <a:spcPct val="0"/>
              </a:spcBef>
              <a:spcAft>
                <a:spcPts val="600"/>
              </a:spcAft>
              <a:buClrTx/>
              <a:buSzTx/>
              <a:buFontTx/>
              <a:buNone/>
              <a:defRPr/>
            </a:pPr>
            <a:r>
              <a:rPr kumimoji="0" lang="vi-VN" altLang="zh-CN" sz="2400" b="1" i="0" u="none" strike="noStrike" kern="1200" cap="none" spc="0" normalizeH="0" baseline="0" noProof="0" smtClean="0">
                <a:ln>
                  <a:noFill/>
                </a:ln>
                <a:solidFill>
                  <a:schemeClr val="tx1"/>
                </a:solidFill>
                <a:effectLst/>
                <a:uLnTx/>
                <a:uFillTx/>
                <a:latin typeface="+mn-lt"/>
                <a:ea typeface="Arial Unicode MS" panose="020B0604020202020204" charset="-122"/>
                <a:cs typeface="+mn-cs"/>
              </a:rPr>
              <a:t>Phạm vi đồ án:</a:t>
            </a:r>
            <a:endParaRPr kumimoji="0" lang="en-US" altLang="zh-CN" sz="2400" b="1" i="0" u="none" strike="noStrike" kern="1200" cap="none" spc="0" normalizeH="0" baseline="0" noProof="0" smtClean="0">
              <a:ln>
                <a:noFill/>
              </a:ln>
              <a:solidFill>
                <a:schemeClr val="tx1"/>
              </a:solidFill>
              <a:effectLst/>
              <a:uLnTx/>
              <a:uFillTx/>
              <a:latin typeface="+mn-lt"/>
              <a:ea typeface="Arial Unicode MS" panose="020B0604020202020204" charset="-122"/>
              <a:cs typeface="+mn-cs"/>
            </a:endParaRPr>
          </a:p>
          <a:p>
            <a:pPr marL="0" marR="0" lvl="0" indent="0" algn="just" defTabSz="914400" rtl="0" eaLnBrk="1" fontAlgn="base" latinLnBrk="0" hangingPunct="1">
              <a:lnSpc>
                <a:spcPct val="130000"/>
              </a:lnSpc>
              <a:spcBef>
                <a:spcPct val="0"/>
              </a:spcBef>
              <a:spcAft>
                <a:spcPts val="600"/>
              </a:spcAft>
              <a:buClrTx/>
              <a:buSzTx/>
              <a:buFontTx/>
              <a:buNone/>
              <a:defRPr/>
            </a:pPr>
            <a:r>
              <a:rPr kumimoji="0" lang="vi-VN" altLang="zh-CN" sz="2400" b="0" i="0" u="none" strike="noStrike" kern="1200" cap="none" spc="0" normalizeH="0" baseline="0" noProof="0">
                <a:ln>
                  <a:noFill/>
                </a:ln>
                <a:solidFill>
                  <a:schemeClr val="tx1">
                    <a:lumMod val="65000"/>
                    <a:lumOff val="35000"/>
                  </a:schemeClr>
                </a:solidFill>
                <a:effectLst/>
                <a:uLnTx/>
                <a:uFillTx/>
                <a:latin typeface="+mn-lt"/>
                <a:ea typeface="Arial Unicode MS" panose="020B0604020202020204" charset="-122"/>
                <a:cs typeface="+mn-cs"/>
              </a:rPr>
              <a:t>Sử dụng lý thuyết trong tài liệu, </a:t>
            </a:r>
            <a:r>
              <a:rPr kumimoji="0" lang="vi-VN" altLang="zh-CN" sz="2400" b="0" i="0" u="none" strike="noStrike" kern="1200" cap="none" spc="0" normalizeH="0" baseline="0" noProof="0">
                <a:ln>
                  <a:noFill/>
                </a:ln>
                <a:solidFill>
                  <a:schemeClr val="tx1">
                    <a:lumMod val="65000"/>
                    <a:lumOff val="35000"/>
                  </a:schemeClr>
                </a:solidFill>
                <a:effectLst/>
                <a:uLnTx/>
                <a:uFillTx/>
                <a:latin typeface="+mn-lt"/>
                <a:ea typeface="Arial Unicode MS" panose="020B0604020202020204" charset="-122"/>
                <a:cs typeface="+mn-cs"/>
              </a:rPr>
              <a:t>template.</a:t>
            </a:r>
            <a:endParaRPr kumimoji="0" lang="vi-VN" altLang="zh-CN" sz="2400" b="0" i="0" u="none" strike="noStrike" kern="1200" cap="none" spc="0" normalizeH="0" baseline="0" noProof="0">
              <a:ln>
                <a:noFill/>
              </a:ln>
              <a:solidFill>
                <a:schemeClr val="tx1">
                  <a:lumMod val="65000"/>
                  <a:lumOff val="35000"/>
                </a:schemeClr>
              </a:solidFill>
              <a:effectLst/>
              <a:uLnTx/>
              <a:uFillTx/>
              <a:latin typeface="+mn-lt"/>
              <a:ea typeface="Arial Unicode MS" panose="020B0604020202020204" charset="-122"/>
              <a:cs typeface="+mn-cs"/>
            </a:endParaRPr>
          </a:p>
          <a:p>
            <a:pPr marL="0" marR="0" lvl="0" indent="0" algn="just" defTabSz="914400" rtl="0" eaLnBrk="1" fontAlgn="base" latinLnBrk="0" hangingPunct="1">
              <a:lnSpc>
                <a:spcPct val="130000"/>
              </a:lnSpc>
              <a:spcBef>
                <a:spcPct val="0"/>
              </a:spcBef>
              <a:spcAft>
                <a:spcPts val="600"/>
              </a:spcAft>
              <a:buClrTx/>
              <a:buSzTx/>
              <a:buFontTx/>
              <a:buNone/>
              <a:defRPr/>
            </a:pPr>
            <a:r>
              <a:rPr kumimoji="0" lang="vi-VN" altLang="zh-CN" sz="2400" b="0" i="0" u="none" strike="noStrike" kern="1200" cap="none" spc="0" normalizeH="0" baseline="0" noProof="0">
                <a:ln>
                  <a:noFill/>
                </a:ln>
                <a:solidFill>
                  <a:schemeClr val="tx1">
                    <a:lumMod val="65000"/>
                    <a:lumOff val="35000"/>
                  </a:schemeClr>
                </a:solidFill>
                <a:effectLst/>
                <a:uLnTx/>
                <a:uFillTx/>
                <a:latin typeface="+mn-lt"/>
                <a:ea typeface="Arial Unicode MS" panose="020B0604020202020204" charset="-122"/>
                <a:cs typeface="+mn-cs"/>
              </a:rPr>
              <a:t>Nghiên cứu tài liệu từ các nguồn tham khảo trên </a:t>
            </a:r>
            <a:r>
              <a:rPr kumimoji="0" lang="vi-VN" altLang="zh-CN" sz="2400" b="0" i="0" u="none" strike="noStrike" kern="1200" cap="none" spc="0" normalizeH="0" baseline="0" noProof="0">
                <a:ln>
                  <a:noFill/>
                </a:ln>
                <a:solidFill>
                  <a:schemeClr val="tx1">
                    <a:lumMod val="65000"/>
                    <a:lumOff val="35000"/>
                  </a:schemeClr>
                </a:solidFill>
                <a:effectLst/>
                <a:uLnTx/>
                <a:uFillTx/>
                <a:latin typeface="+mn-lt"/>
                <a:ea typeface="Arial Unicode MS" panose="020B0604020202020204" charset="-122"/>
                <a:cs typeface="+mn-cs"/>
              </a:rPr>
              <a:t>Internet.</a:t>
            </a:r>
            <a:endParaRPr kumimoji="0" lang="vi-VN" altLang="zh-CN" sz="2400" b="0" i="0" u="none" strike="noStrike" kern="1200" cap="none" spc="0" normalizeH="0" baseline="0" noProof="0">
              <a:ln>
                <a:noFill/>
              </a:ln>
              <a:solidFill>
                <a:schemeClr val="tx1">
                  <a:lumMod val="65000"/>
                  <a:lumOff val="35000"/>
                </a:schemeClr>
              </a:solidFill>
              <a:effectLst/>
              <a:uLnTx/>
              <a:uFillTx/>
              <a:latin typeface="+mn-lt"/>
              <a:ea typeface="Arial Unicode MS" panose="020B0604020202020204" charset="-122"/>
              <a:cs typeface="+mn-cs"/>
            </a:endParaRPr>
          </a:p>
        </p:txBody>
      </p:sp>
      <p:sp>
        <p:nvSpPr>
          <p:cNvPr id="9" name="Freeform 5"/>
          <p:cNvSpPr/>
          <p:nvPr/>
        </p:nvSpPr>
        <p:spPr>
          <a:xfrm>
            <a:off x="8945880" y="4064000"/>
            <a:ext cx="2605405" cy="2301875"/>
          </a:xfrm>
          <a:custGeom>
            <a:avLst/>
            <a:gdLst/>
            <a:ahLst/>
            <a:cxnLst/>
            <a:rect l="l" t="t" r="r" b="b"/>
            <a:pathLst>
              <a:path w="4202187" h="3762708">
                <a:moveTo>
                  <a:pt x="0" y="0"/>
                </a:moveTo>
                <a:lnTo>
                  <a:pt x="4202187" y="0"/>
                </a:lnTo>
                <a:lnTo>
                  <a:pt x="4202187" y="3762708"/>
                </a:lnTo>
                <a:lnTo>
                  <a:pt x="0" y="3762708"/>
                </a:lnTo>
                <a:lnTo>
                  <a:pt x="0" y="0"/>
                </a:lnTo>
                <a:close/>
              </a:path>
            </a:pathLst>
          </a:custGeom>
          <a:blipFill>
            <a:blip r:embed="rId3"/>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dissolve">
                                      <p:cBhvr>
                                        <p:cTn id="11" dur="500"/>
                                        <p:tgtEl>
                                          <p:spTgt spid="29"/>
                                        </p:tgtEl>
                                      </p:cBhvr>
                                    </p:animEffect>
                                  </p:childTnLst>
                                </p:cTn>
                              </p:par>
                            </p:childTnLst>
                          </p:cTn>
                        </p:par>
                        <p:par>
                          <p:cTn id="12" fill="hold">
                            <p:stCondLst>
                              <p:cond delay="1500"/>
                            </p:stCondLst>
                            <p:childTnLst>
                              <p:par>
                                <p:cTn id="13" presetID="9"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par>
                                <p:cTn id="16" presetID="2" presetClass="entr" presetSubtype="4" fill="hold" nodeType="withEffect">
                                  <p:stCondLst>
                                    <p:cond delay="0"/>
                                  </p:stCondLst>
                                  <p:childTnLst>
                                    <p:set>
                                      <p:cBhvr>
                                        <p:cTn id="17" dur="500"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1"/>
          <p:cNvSpPr>
            <a:spLocks noGrp="1"/>
          </p:cNvSpPr>
          <p:nvPr userDrawn="1">
            <p:ph type="title"/>
          </p:nvPr>
        </p:nvSpPr>
        <p:spPr>
          <a:xfrm>
            <a:off x="2000250" y="908685"/>
            <a:ext cx="7460615" cy="833120"/>
          </a:xfrm>
        </p:spPr>
        <p:txBody>
          <a:bodyPr vert="horz" wrap="square" lIns="91440" tIns="45720" rIns="91440" bIns="45720" anchor="ctr"/>
          <a:p>
            <a:pPr eaLnBrk="1" hangingPunct="1"/>
            <a:r>
              <a:rPr lang="vi-VN" altLang="zh-CN" sz="4400" dirty="0"/>
              <a:t>Ngôn Ngữ / Công nghệ hỗ trợ</a:t>
            </a:r>
            <a:r>
              <a:rPr lang="zh-CN" altLang="en-US" dirty="0"/>
              <a:t>
</a:t>
            </a:r>
            <a:endParaRPr lang="zh-CN" altLang="en-US" dirty="0"/>
          </a:p>
        </p:txBody>
      </p:sp>
      <p:sp>
        <p:nvSpPr>
          <p:cNvPr id="24" name="文本框 34"/>
          <p:cNvSpPr txBox="1">
            <a:spLocks noChangeArrowheads="1"/>
          </p:cNvSpPr>
          <p:nvPr/>
        </p:nvSpPr>
        <p:spPr bwMode="auto">
          <a:xfrm>
            <a:off x="1362075" y="1929765"/>
            <a:ext cx="948182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nSpc>
                <a:spcPct val="100000"/>
              </a:lnSpc>
              <a:spcBef>
                <a:spcPct val="0"/>
              </a:spcBef>
              <a:buFont typeface="Arial" panose="020B0604020202020204" pitchFamily="34" charset="0"/>
              <a:buNone/>
              <a:defRPr sz="3600" b="1">
                <a:solidFill>
                  <a:schemeClr val="accent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latin typeface="Calibri" panose="020F0502020204030204" pitchFamily="34" charset="0"/>
                <a:ea typeface="SimSun" panose="02010600030101010101" pitchFamily="2" charset="-122"/>
              </a:defRPr>
            </a:lvl9pPr>
          </a:lstStyle>
          <a:p>
            <a:pPr marL="0" marR="0" lvl="0" indent="0" algn="just" defTabSz="914400" rtl="0" eaLnBrk="0" fontAlgn="base" latinLnBrk="0" hangingPunct="0">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rPr>
              <a:t>Website sử dụng công nghệ web </a:t>
            </a:r>
            <a:r>
              <a:rPr kumimoji="0" lang="vi-VN" altLang="zh-CN"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rPr>
              <a:t>là ASP.Net Core, MySQL, Bootstrap </a:t>
            </a:r>
            <a:r>
              <a:rPr kumimoji="0" lang="zh-CN" altLang="en-US"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rPr>
              <a:t>để thiết kế giao diện, xử lý dữ liệu, và tạo ra các chức năng cơ bản</a:t>
            </a:r>
            <a:r>
              <a:rPr kumimoji="0" lang="vi-VN" altLang="zh-CN"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rPr>
              <a:t>.</a:t>
            </a:r>
            <a:endParaRPr kumimoji="0" lang="vi-VN" altLang="zh-CN"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endParaRPr>
          </a:p>
          <a:p>
            <a:pPr marL="0" marR="0" lvl="0" indent="0" algn="just" defTabSz="914400" rtl="0" eaLnBrk="0" fontAlgn="base" latinLnBrk="0" hangingPunct="0">
              <a:lnSpc>
                <a:spcPct val="130000"/>
              </a:lnSpc>
              <a:spcBef>
                <a:spcPct val="0"/>
              </a:spcBef>
              <a:spcAft>
                <a:spcPct val="0"/>
              </a:spcAft>
              <a:buClrTx/>
              <a:buSzTx/>
              <a:buFont typeface="Arial" panose="020B0604020202020204" pitchFamily="34" charset="0"/>
              <a:buNone/>
              <a:defRPr/>
            </a:pPr>
            <a:r>
              <a:rPr kumimoji="0" lang="vi-VN" altLang="zh-CN"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rPr>
              <a:t>Sử dụng Visual Studio để thực hiện chương trình.</a:t>
            </a:r>
            <a:endParaRPr kumimoji="0" lang="vi-VN" altLang="zh-CN"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endParaRPr>
          </a:p>
          <a:p>
            <a:pPr marL="0" marR="0" lvl="0" indent="0" algn="just" defTabSz="914400" rtl="0" eaLnBrk="0" fontAlgn="base" latinLnBrk="0" hangingPunct="0">
              <a:lnSpc>
                <a:spcPct val="130000"/>
              </a:lnSpc>
              <a:spcBef>
                <a:spcPct val="0"/>
              </a:spcBef>
              <a:spcAft>
                <a:spcPct val="0"/>
              </a:spcAft>
              <a:buClrTx/>
              <a:buSzTx/>
              <a:buFont typeface="Arial" panose="020B0604020202020204" pitchFamily="34" charset="0"/>
              <a:buNone/>
              <a:defRPr/>
            </a:pPr>
            <a:r>
              <a:rPr kumimoji="0" lang="vi-VN" altLang="zh-CN"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rPr>
              <a:t>Chương trình sử dụng thư </a:t>
            </a:r>
            <a:r>
              <a:rPr kumimoji="0" lang="vi-VN" altLang="zh-CN"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rPr>
              <a:t>viện EnityFrameWork để kết nối với SQL Server.</a:t>
            </a:r>
            <a:endParaRPr kumimoji="0" lang="zh-CN" altLang="en-US" sz="2800" b="0" i="0" u="none" strike="noStrike" kern="1200" cap="none" spc="0" normalizeH="0" baseline="0" noProof="0" smtClean="0">
              <a:ln>
                <a:noFill/>
              </a:ln>
              <a:solidFill>
                <a:schemeClr val="tx1"/>
              </a:solidFill>
              <a:effectLst/>
              <a:uLnTx/>
              <a:uFillTx/>
              <a:latin typeface="+mn-lt"/>
              <a:ea typeface="Arial Unicode MS" panose="020B0604020202020204" charset="-122"/>
              <a:cs typeface="+mn-cs"/>
            </a:endParaRPr>
          </a:p>
          <a:p>
            <a:pPr marL="0" marR="0" lvl="0" indent="0" algn="just" defTabSz="914400" rtl="0" eaLnBrk="0" fontAlgn="base" latinLnBrk="0" hangingPunct="0">
              <a:lnSpc>
                <a:spcPct val="130000"/>
              </a:lnSpc>
              <a:spcBef>
                <a:spcPct val="0"/>
              </a:spcBef>
              <a:spcAft>
                <a:spcPct val="0"/>
              </a:spcAft>
              <a:buClrTx/>
              <a:buSzTx/>
              <a:buFont typeface="Arial" panose="020B0604020202020204" pitchFamily="34" charset="0"/>
              <a:buNone/>
              <a:defRPr/>
            </a:pPr>
            <a:endParaRPr kumimoji="0" lang="vi-VN" altLang="zh-CN" sz="2800" b="0" i="0" u="none" strike="noStrike" kern="1200" cap="none" spc="0" normalizeH="0" baseline="0" noProof="0">
              <a:ln>
                <a:noFill/>
              </a:ln>
              <a:solidFill>
                <a:schemeClr val="tx1"/>
              </a:solidFill>
              <a:effectLst/>
              <a:uLnTx/>
              <a:uFillTx/>
              <a:latin typeface="+mn-lt"/>
              <a:ea typeface="Arial Unicode MS" panose="020B0604020202020204" charset="-122"/>
              <a:cs typeface="+mn-cs"/>
            </a:endParaRPr>
          </a:p>
        </p:txBody>
      </p:sp>
      <p:sp>
        <p:nvSpPr>
          <p:cNvPr id="6" name="Freeform 6"/>
          <p:cNvSpPr/>
          <p:nvPr/>
        </p:nvSpPr>
        <p:spPr>
          <a:xfrm rot="21060000">
            <a:off x="490855" y="5246370"/>
            <a:ext cx="792480" cy="1074420"/>
          </a:xfrm>
          <a:custGeom>
            <a:avLst/>
            <a:gdLst/>
            <a:ahLst/>
            <a:cxnLst/>
            <a:rect l="l" t="t" r="r" b="b"/>
            <a:pathLst>
              <a:path w="1794756" h="2531066">
                <a:moveTo>
                  <a:pt x="0" y="0"/>
                </a:moveTo>
                <a:lnTo>
                  <a:pt x="1794756" y="0"/>
                </a:lnTo>
                <a:lnTo>
                  <a:pt x="1794756" y="2531067"/>
                </a:lnTo>
                <a:lnTo>
                  <a:pt x="0" y="253106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p>
            <a:endParaRPr lang="en-US"/>
          </a:p>
        </p:txBody>
      </p:sp>
      <p:sp>
        <p:nvSpPr>
          <p:cNvPr id="11" name="Freeform 11"/>
          <p:cNvSpPr/>
          <p:nvPr/>
        </p:nvSpPr>
        <p:spPr>
          <a:xfrm rot="1440000">
            <a:off x="10687050" y="523240"/>
            <a:ext cx="878205" cy="1086485"/>
          </a:xfrm>
          <a:custGeom>
            <a:avLst/>
            <a:gdLst/>
            <a:ahLst/>
            <a:cxnLst/>
            <a:rect l="l" t="t" r="r" b="b"/>
            <a:pathLst>
              <a:path w="1804689" h="2055200">
                <a:moveTo>
                  <a:pt x="0" y="0"/>
                </a:moveTo>
                <a:lnTo>
                  <a:pt x="1804689" y="0"/>
                </a:lnTo>
                <a:lnTo>
                  <a:pt x="1804689" y="2055200"/>
                </a:lnTo>
                <a:lnTo>
                  <a:pt x="0" y="2055200"/>
                </a:lnTo>
                <a:lnTo>
                  <a:pt x="0" y="0"/>
                </a:lnTo>
                <a:close/>
              </a:path>
            </a:pathLst>
          </a:custGeom>
          <a:blipFill>
            <a:blip r:embed="rId3"/>
            <a:stretch>
              <a:fillRect l="-112282" t="-21469" r="-111092" b="-35965"/>
            </a:stretch>
          </a:blipFill>
        </p:spPr>
        <p:txBody>
          <a:bodyPr/>
          <a:p>
            <a:endParaRPr lang="en-US"/>
          </a:p>
        </p:txBody>
      </p:sp>
      <p:sp>
        <p:nvSpPr>
          <p:cNvPr id="7" name="Freeform 7"/>
          <p:cNvSpPr/>
          <p:nvPr/>
        </p:nvSpPr>
        <p:spPr>
          <a:xfrm rot="21360000">
            <a:off x="10006330" y="5196205"/>
            <a:ext cx="723265" cy="1018540"/>
          </a:xfrm>
          <a:custGeom>
            <a:avLst/>
            <a:gdLst/>
            <a:ahLst/>
            <a:cxnLst/>
            <a:rect l="l" t="t" r="r" b="b"/>
            <a:pathLst>
              <a:path w="1794756" h="2531066">
                <a:moveTo>
                  <a:pt x="0" y="0"/>
                </a:moveTo>
                <a:lnTo>
                  <a:pt x="1794756" y="0"/>
                </a:lnTo>
                <a:lnTo>
                  <a:pt x="1794756" y="2531066"/>
                </a:lnTo>
                <a:lnTo>
                  <a:pt x="0" y="2531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a:endParaRPr lang="en-US"/>
          </a:p>
        </p:txBody>
      </p:sp>
      <p:sp>
        <p:nvSpPr>
          <p:cNvPr id="9" name="Freeform 9"/>
          <p:cNvSpPr/>
          <p:nvPr/>
        </p:nvSpPr>
        <p:spPr>
          <a:xfrm rot="600000">
            <a:off x="4178935" y="5187950"/>
            <a:ext cx="1863725" cy="1034415"/>
          </a:xfrm>
          <a:custGeom>
            <a:avLst/>
            <a:gdLst/>
            <a:ahLst/>
            <a:cxnLst/>
            <a:rect l="l" t="t" r="r" b="b"/>
            <a:pathLst>
              <a:path w="2414826" h="1358742">
                <a:moveTo>
                  <a:pt x="0" y="0"/>
                </a:moveTo>
                <a:lnTo>
                  <a:pt x="2414826" y="0"/>
                </a:lnTo>
                <a:lnTo>
                  <a:pt x="2414826" y="1358742"/>
                </a:lnTo>
                <a:lnTo>
                  <a:pt x="0" y="1358742"/>
                </a:lnTo>
                <a:lnTo>
                  <a:pt x="0" y="0"/>
                </a:lnTo>
                <a:close/>
              </a:path>
            </a:pathLst>
          </a:custGeom>
          <a:blipFill>
            <a:blip r:embed="rId6"/>
            <a:stretch>
              <a:fillRect/>
            </a:stretch>
          </a:blipFill>
        </p:spPr>
        <p:txBody>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9" grpId="0" animBg="1"/>
      <p:bldP spid="7" grpId="0" animBg="1"/>
      <p:bldP spid="6146"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707130" y="804545"/>
            <a:ext cx="4317365" cy="833120"/>
          </a:xfrm>
        </p:spPr>
        <p:txBody>
          <a:bodyPr/>
          <a:p>
            <a:pPr algn="ctr"/>
            <a:r>
              <a:rPr lang="vi-VN" altLang="en-US" sz="4400"/>
              <a:t>Mục Tiêu</a:t>
            </a:r>
            <a:r>
              <a:rPr lang="vi-VN" altLang="en-US"/>
              <a:t> </a:t>
            </a:r>
            <a:endParaRPr lang="vi-VN" altLang="en-US"/>
          </a:p>
        </p:txBody>
      </p:sp>
      <p:sp>
        <p:nvSpPr>
          <p:cNvPr id="3" name="Text Box 2"/>
          <p:cNvSpPr txBox="1"/>
          <p:nvPr/>
        </p:nvSpPr>
        <p:spPr>
          <a:xfrm>
            <a:off x="1385570" y="2099310"/>
            <a:ext cx="9320530" cy="1497330"/>
          </a:xfrm>
          <a:prstGeom prst="rect">
            <a:avLst/>
          </a:prstGeom>
          <a:noFill/>
        </p:spPr>
        <p:txBody>
          <a:bodyPr wrap="square" rtlCol="0">
            <a:noAutofit/>
          </a:bodyPr>
          <a:p>
            <a:pPr algn="just"/>
            <a:r>
              <a:rPr lang="vi-VN" altLang="en-US" sz="2800"/>
              <a:t>- </a:t>
            </a:r>
            <a:r>
              <a:rPr sz="2800"/>
              <a:t>Xây dựng một hệ thống quản lý cho thuê xe trực tuyến: Tạo ra một hệ thống có thể quản lý thông tin xe, khách hàng, </a:t>
            </a:r>
            <a:r>
              <a:rPr lang="vi-VN" sz="2800"/>
              <a:t>hợp đồng</a:t>
            </a:r>
            <a:r>
              <a:rPr sz="2800"/>
              <a:t> thuê xe và các giao dịch liên quan một cách hiệu quả.</a:t>
            </a:r>
            <a:endParaRPr sz="2800"/>
          </a:p>
        </p:txBody>
      </p:sp>
      <p:sp>
        <p:nvSpPr>
          <p:cNvPr id="4" name="Text Box 3"/>
          <p:cNvSpPr txBox="1"/>
          <p:nvPr/>
        </p:nvSpPr>
        <p:spPr>
          <a:xfrm>
            <a:off x="4145280" y="3931285"/>
            <a:ext cx="7197090" cy="1383665"/>
          </a:xfrm>
          <a:prstGeom prst="rect">
            <a:avLst/>
          </a:prstGeom>
          <a:noFill/>
        </p:spPr>
        <p:txBody>
          <a:bodyPr wrap="square" rtlCol="0">
            <a:spAutoFit/>
          </a:bodyPr>
          <a:p>
            <a:r>
              <a:rPr lang="vi-VN" altLang="en-US" sz="2800">
                <a:sym typeface="+mn-ea"/>
              </a:rPr>
              <a:t>- Giải quyết các vấn đề thực tế: Quản lí hiệu quả hơn, tiết kiệm thời gian và chi phí, tăng tính cạnh tranh, tăng trải nghiệm khách </a:t>
            </a:r>
            <a:r>
              <a:rPr lang="vi-VN" altLang="en-US" sz="2800">
                <a:sym typeface="+mn-ea"/>
              </a:rPr>
              <a:t>hàng</a:t>
            </a:r>
            <a:endParaRPr lang="vi-VN" altLang="en-US" sz="2800">
              <a:sym typeface="+mn-ea"/>
            </a:endParaRPr>
          </a:p>
        </p:txBody>
      </p:sp>
      <p:sp>
        <p:nvSpPr>
          <p:cNvPr id="6" name="Freeform 6"/>
          <p:cNvSpPr/>
          <p:nvPr/>
        </p:nvSpPr>
        <p:spPr>
          <a:xfrm>
            <a:off x="1092835" y="3931285"/>
            <a:ext cx="2327910" cy="2099945"/>
          </a:xfrm>
          <a:custGeom>
            <a:avLst/>
            <a:gdLst/>
            <a:ahLst/>
            <a:cxnLst/>
            <a:rect l="l" t="t" r="r" b="b"/>
            <a:pathLst>
              <a:path w="2944493" h="2398423">
                <a:moveTo>
                  <a:pt x="0" y="0"/>
                </a:moveTo>
                <a:lnTo>
                  <a:pt x="2944493" y="0"/>
                </a:lnTo>
                <a:lnTo>
                  <a:pt x="2944493" y="2398423"/>
                </a:lnTo>
                <a:lnTo>
                  <a:pt x="0" y="23984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000"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2" presetClass="entr" presetSubtype="2" fill="hold" grpId="0" nodeType="withEffect">
                                  <p:stCondLst>
                                    <p:cond delay="0"/>
                                  </p:stCondLst>
                                  <p:childTnLst>
                                    <p:set>
                                      <p:cBhvr>
                                        <p:cTn id="18" dur="1000" fill="hold">
                                          <p:stCondLst>
                                            <p:cond delay="0"/>
                                          </p:stCondLst>
                                        </p:cTn>
                                        <p:tgtEl>
                                          <p:spTgt spid="4"/>
                                        </p:tgtEl>
                                        <p:attrNameLst>
                                          <p:attrName>style.visibility</p:attrName>
                                        </p:attrNameLst>
                                      </p:cBhvr>
                                      <p:to>
                                        <p:strVal val="visible"/>
                                      </p:to>
                                    </p:set>
                                    <p:animEffect transition="in" filter="wipe(right)">
                                      <p:cBhvr>
                                        <p:cTn id="1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194" name="标题 1"/>
          <p:cNvSpPr>
            <a:spLocks noGrp="1"/>
          </p:cNvSpPr>
          <p:nvPr userDrawn="1">
            <p:ph type="title"/>
          </p:nvPr>
        </p:nvSpPr>
        <p:spPr/>
        <p:txBody>
          <a:bodyPr vert="horz" wrap="square" lIns="91440" tIns="45720" rIns="91440" bIns="45720" anchor="ctr"/>
          <a:p>
            <a:pPr algn="ctr" eaLnBrk="1" hangingPunct="1"/>
            <a:r>
              <a:rPr lang="vi-VN" altLang="zh-CN" sz="4400" dirty="0"/>
              <a:t>Các Bước Xây Dựng</a:t>
            </a:r>
            <a:endParaRPr lang="vi-VN" altLang="zh-CN" sz="4400" dirty="0"/>
          </a:p>
        </p:txBody>
      </p:sp>
      <p:sp>
        <p:nvSpPr>
          <p:cNvPr id="2" name="Text Box 1"/>
          <p:cNvSpPr txBox="1"/>
          <p:nvPr/>
        </p:nvSpPr>
        <p:spPr>
          <a:xfrm>
            <a:off x="1014730" y="1903730"/>
            <a:ext cx="10161905" cy="3538220"/>
          </a:xfrm>
          <a:prstGeom prst="rect">
            <a:avLst/>
          </a:prstGeom>
          <a:noFill/>
        </p:spPr>
        <p:txBody>
          <a:bodyPr wrap="square" rtlCol="0">
            <a:spAutoFit/>
          </a:bodyPr>
          <a:p>
            <a:pPr>
              <a:buFont typeface="Wingdings" panose="05000000000000000000" pitchFamily="2" charset="2"/>
            </a:pPr>
            <a:r>
              <a:rPr lang="vi-VN" altLang="vi-VN" sz="2800"/>
              <a:t>- Tạo một dự án mới .NET CORE</a:t>
            </a:r>
            <a:endParaRPr lang="vi-VN" altLang="vi-VN" sz="2800"/>
          </a:p>
          <a:p>
            <a:pPr>
              <a:buFont typeface="Wingdings" panose="05000000000000000000" pitchFamily="2" charset="2"/>
            </a:pPr>
            <a:r>
              <a:rPr lang="vi-VN" altLang="vi-VN" sz="2800"/>
              <a:t>- Tạo các dữ liệu trong Model và add dữ liệu theo mô hình code </a:t>
            </a:r>
            <a:r>
              <a:rPr lang="vi-VN" altLang="vi-VN" sz="2800"/>
              <a:t>first</a:t>
            </a:r>
            <a:endParaRPr lang="vi-VN" altLang="vi-VN" sz="2800"/>
          </a:p>
          <a:p>
            <a:r>
              <a:rPr lang="vi-VN" altLang="vi-VN" sz="2800"/>
              <a:t>	+ Tạo các thư </a:t>
            </a:r>
            <a:r>
              <a:rPr lang="vi-VN" altLang="vi-VN" sz="2800"/>
              <a:t>mục để phân biệt các dữ liệu trong model</a:t>
            </a:r>
            <a:endParaRPr lang="vi-VN" altLang="vi-VN" sz="2800"/>
          </a:p>
          <a:p>
            <a:r>
              <a:rPr lang="vi-VN" altLang="vi-VN" sz="2800"/>
              <a:t>	+ Tạo lớp Models .cs : Đóng v</a:t>
            </a:r>
            <a:r>
              <a:rPr lang="vi-VN" altLang="vi-VN" sz="2800"/>
              <a:t>ai trò là một model cho dữ liệu 	sản phẩm, chứa các thuộc tính như tên , loại , giá ,.... </a:t>
            </a:r>
            <a:endParaRPr lang="vi-VN" altLang="vi-VN" sz="2800"/>
          </a:p>
          <a:p>
            <a:pPr>
              <a:buFont typeface="Wingdings" panose="05000000000000000000" pitchFamily="2" charset="2"/>
            </a:pPr>
            <a:r>
              <a:rPr lang="vi-VN" altLang="vi-VN" sz="2800"/>
              <a:t>- Tạo và liên kết cơ sở dữ liệu </a:t>
            </a:r>
            <a:endParaRPr lang="vi-VN" altLang="vi-VN" sz="2800"/>
          </a:p>
          <a:p>
            <a:pPr>
              <a:buFont typeface="Wingdings" panose="05000000000000000000" pitchFamily="2" charset="2"/>
            </a:pPr>
            <a:r>
              <a:rPr lang="vi-VN" altLang="vi-VN" sz="2800"/>
              <a:t>- Tạo các Controller (với các phương thức Get/Post/Put/</a:t>
            </a:r>
            <a:r>
              <a:rPr lang="vi-VN" altLang="vi-VN" sz="2800"/>
              <a:t>Delete)</a:t>
            </a:r>
            <a:endParaRPr lang="vi-VN" altLang="vi-VN" sz="2800"/>
          </a:p>
          <a:p>
            <a:pPr>
              <a:buFont typeface="Wingdings" panose="05000000000000000000" pitchFamily="2" charset="2"/>
            </a:pPr>
            <a:r>
              <a:rPr lang="vi-VN" altLang="vi-VN" sz="2800"/>
              <a:t>- Tạo View để hiện thị giao diện người </a:t>
            </a:r>
            <a:r>
              <a:rPr lang="vi-VN" altLang="vi-VN" sz="2800"/>
              <a:t>dùng</a:t>
            </a:r>
            <a:endParaRPr lang="vi-VN" altLang="vi-VN" sz="2800"/>
          </a:p>
        </p:txBody>
      </p:sp>
      <p:pic>
        <p:nvPicPr>
          <p:cNvPr id="4" name="Content Placeholder 3" descr="0_7Q3yvSIv_t0ioJ-Z"/>
          <p:cNvPicPr>
            <a:picLocks noChangeAspect="1"/>
          </p:cNvPicPr>
          <p:nvPr>
            <p:ph sz="half" idx="2"/>
          </p:nvPr>
        </p:nvPicPr>
        <p:blipFill>
          <a:blip r:embed="rId1"/>
          <a:stretch>
            <a:fillRect/>
          </a:stretch>
        </p:blipFill>
        <p:spPr>
          <a:xfrm>
            <a:off x="8852535" y="5060950"/>
            <a:ext cx="3077845" cy="16706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425700" y="2644140"/>
            <a:ext cx="7341235" cy="1753235"/>
          </a:xfrm>
          <a:prstGeom prst="rect">
            <a:avLst/>
          </a:prstGeom>
          <a:noFill/>
        </p:spPr>
        <p:txBody>
          <a:bodyPr wrap="square" rtlCol="0" anchor="t">
            <a:spAutoFit/>
          </a:bodyPr>
          <a:p>
            <a:pPr algn="ctr"/>
            <a:r>
              <a:rPr lang="vi-VN" altLang="zh-CN" sz="5400" b="1" dirty="0">
                <a:sym typeface="+mn-ea"/>
              </a:rPr>
              <a:t>Quy Trình Sử Dụng Web Cho Thuê Xe</a:t>
            </a:r>
            <a:endParaRPr lang="vi-VN" altLang="zh-CN" sz="5400" b="1" dirty="0">
              <a:sym typeface="+mn-ea"/>
            </a:endParaRPr>
          </a:p>
        </p:txBody>
      </p:sp>
      <p:sp>
        <p:nvSpPr>
          <p:cNvPr id="7" name="Freeform 7"/>
          <p:cNvSpPr/>
          <p:nvPr/>
        </p:nvSpPr>
        <p:spPr>
          <a:xfrm>
            <a:off x="12859441" y="285502"/>
            <a:ext cx="4602887" cy="2577617"/>
          </a:xfrm>
          <a:custGeom>
            <a:avLst/>
            <a:gdLst/>
            <a:ahLst/>
            <a:cxnLst/>
            <a:rect l="l" t="t" r="r" b="b"/>
            <a:pathLst>
              <a:path w="4602887" h="2577617">
                <a:moveTo>
                  <a:pt x="0" y="0"/>
                </a:moveTo>
                <a:lnTo>
                  <a:pt x="4602888" y="0"/>
                </a:lnTo>
                <a:lnTo>
                  <a:pt x="4602888" y="2577617"/>
                </a:lnTo>
                <a:lnTo>
                  <a:pt x="0" y="2577617"/>
                </a:lnTo>
                <a:lnTo>
                  <a:pt x="0" y="0"/>
                </a:lnTo>
                <a:close/>
              </a:path>
            </a:pathLst>
          </a:custGeom>
          <a:blipFill>
            <a:blip r:embed="rId1"/>
            <a:stretch>
              <a:fillRect/>
            </a:stretch>
          </a:blipFill>
        </p:spPr>
      </p:sp>
      <p:sp>
        <p:nvSpPr>
          <p:cNvPr id="6" name="Freeform 7"/>
          <p:cNvSpPr/>
          <p:nvPr/>
        </p:nvSpPr>
        <p:spPr>
          <a:xfrm>
            <a:off x="12986441" y="412502"/>
            <a:ext cx="4602887" cy="2577617"/>
          </a:xfrm>
          <a:custGeom>
            <a:avLst/>
            <a:gdLst/>
            <a:ahLst/>
            <a:cxnLst/>
            <a:rect l="l" t="t" r="r" b="b"/>
            <a:pathLst>
              <a:path w="4602887" h="2577617">
                <a:moveTo>
                  <a:pt x="0" y="0"/>
                </a:moveTo>
                <a:lnTo>
                  <a:pt x="4602888" y="0"/>
                </a:lnTo>
                <a:lnTo>
                  <a:pt x="4602888" y="2577617"/>
                </a:lnTo>
                <a:lnTo>
                  <a:pt x="0" y="2577617"/>
                </a:lnTo>
                <a:lnTo>
                  <a:pt x="0" y="0"/>
                </a:lnTo>
                <a:close/>
              </a:path>
            </a:pathLst>
          </a:custGeom>
          <a:blipFill>
            <a:blip r:embed="rId1"/>
            <a:stretch>
              <a:fillRect/>
            </a:stretch>
          </a:blipFill>
        </p:spPr>
      </p:sp>
      <p:sp>
        <p:nvSpPr>
          <p:cNvPr id="8" name="Freeform 7"/>
          <p:cNvSpPr/>
          <p:nvPr/>
        </p:nvSpPr>
        <p:spPr>
          <a:xfrm>
            <a:off x="13113441" y="539502"/>
            <a:ext cx="4602887" cy="2577617"/>
          </a:xfrm>
          <a:custGeom>
            <a:avLst/>
            <a:gdLst/>
            <a:ahLst/>
            <a:cxnLst/>
            <a:rect l="l" t="t" r="r" b="b"/>
            <a:pathLst>
              <a:path w="4602887" h="2577617">
                <a:moveTo>
                  <a:pt x="0" y="0"/>
                </a:moveTo>
                <a:lnTo>
                  <a:pt x="4602888" y="0"/>
                </a:lnTo>
                <a:lnTo>
                  <a:pt x="4602888" y="2577617"/>
                </a:lnTo>
                <a:lnTo>
                  <a:pt x="0" y="2577617"/>
                </a:lnTo>
                <a:lnTo>
                  <a:pt x="0" y="0"/>
                </a:lnTo>
                <a:close/>
              </a:path>
            </a:pathLst>
          </a:custGeom>
          <a:blipFill>
            <a:blip r:embed="rId1"/>
            <a:stretch>
              <a:fillRect/>
            </a:stretch>
          </a:blipFill>
        </p:spPr>
      </p:sp>
      <p:sp>
        <p:nvSpPr>
          <p:cNvPr id="10" name="Freeform 3"/>
          <p:cNvSpPr/>
          <p:nvPr/>
        </p:nvSpPr>
        <p:spPr>
          <a:xfrm>
            <a:off x="9366885" y="412750"/>
            <a:ext cx="2204085" cy="1558925"/>
          </a:xfrm>
          <a:custGeom>
            <a:avLst/>
            <a:gdLst/>
            <a:ahLst/>
            <a:cxnLst/>
            <a:rect l="l" t="t" r="r" b="b"/>
            <a:pathLst>
              <a:path w="2840732" h="2072551">
                <a:moveTo>
                  <a:pt x="0" y="0"/>
                </a:moveTo>
                <a:lnTo>
                  <a:pt x="2840732" y="0"/>
                </a:lnTo>
                <a:lnTo>
                  <a:pt x="2840732" y="2072551"/>
                </a:lnTo>
                <a:lnTo>
                  <a:pt x="0" y="2072551"/>
                </a:lnTo>
                <a:lnTo>
                  <a:pt x="0" y="0"/>
                </a:lnTo>
                <a:close/>
              </a:path>
            </a:pathLst>
          </a:custGeom>
          <a:blipFill>
            <a:blip r:embed="rId2"/>
            <a:stretch>
              <a:fillRect/>
            </a:stretch>
          </a:blipFill>
        </p:spPr>
      </p:sp>
      <p:sp>
        <p:nvSpPr>
          <p:cNvPr id="11" name="Freeform 2">
            <a:hlinkClick r:id="" action="ppaction://hlinkshowjump?jump=firstslide"/>
          </p:cNvPr>
          <p:cNvSpPr/>
          <p:nvPr/>
        </p:nvSpPr>
        <p:spPr>
          <a:xfrm>
            <a:off x="786765" y="4858385"/>
            <a:ext cx="2390775" cy="1621155"/>
          </a:xfrm>
          <a:custGeom>
            <a:avLst/>
            <a:gdLst/>
            <a:ahLst/>
            <a:cxnLst/>
            <a:rect l="l" t="t" r="r" b="b"/>
            <a:pathLst>
              <a:path w="2534391" h="1846938">
                <a:moveTo>
                  <a:pt x="0" y="0"/>
                </a:moveTo>
                <a:lnTo>
                  <a:pt x="2534392" y="0"/>
                </a:lnTo>
                <a:lnTo>
                  <a:pt x="2534392" y="1846938"/>
                </a:lnTo>
                <a:lnTo>
                  <a:pt x="0" y="1846938"/>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5"/>
                                        </p:tgtEl>
                                      </p:cBhvr>
                                      <p:by x="150000" y="150000"/>
                                    </p:animScale>
                                  </p:childTnLst>
                                </p:cTn>
                              </p:par>
                              <p:par>
                                <p:cTn id="7" presetID="7" presetClass="entr" presetSubtype="8" fill="hold" nodeType="withEffect">
                                  <p:stCondLst>
                                    <p:cond delay="0"/>
                                  </p:stCondLst>
                                  <p:childTnLst>
                                    <p:set>
                                      <p:cBhvr>
                                        <p:cTn id="8" dur="1000" fill="hold">
                                          <p:stCondLst>
                                            <p:cond delay="0"/>
                                          </p:stCondLst>
                                        </p:cTn>
                                        <p:tgtEl>
                                          <p:spTgt spid="10"/>
                                        </p:tgtEl>
                                        <p:attrNameLst>
                                          <p:attrName>style.visibility</p:attrName>
                                        </p:attrNameLst>
                                      </p:cBhvr>
                                      <p:to>
                                        <p:strVal val="visible"/>
                                      </p:to>
                                    </p:set>
                                    <p:anim calcmode="lin" valueType="num">
                                      <p:cBhvr additive="base">
                                        <p:cTn id="9" dur="1000" fill="hold"/>
                                        <p:tgtEl>
                                          <p:spTgt spid="10"/>
                                        </p:tgtEl>
                                        <p:attrNameLst>
                                          <p:attrName>ppt_x</p:attrName>
                                        </p:attrNameLst>
                                      </p:cBhvr>
                                      <p:tavLst>
                                        <p:tav tm="0" fmla="">
                                          <p:val>
                                            <p:strVal val="0-#ppt_w/2"/>
                                          </p:val>
                                        </p:tav>
                                        <p:tav tm="100000" fmla="">
                                          <p:val>
                                            <p:strVal val="#ppt_x"/>
                                          </p:val>
                                        </p:tav>
                                      </p:tavLst>
                                    </p:anim>
                                    <p:anim calcmode="lin" valueType="num">
                                      <p:cBhvr additive="base">
                                        <p:cTn id="10" dur="1000" fill="hold"/>
                                        <p:tgtEl>
                                          <p:spTgt spid="10"/>
                                        </p:tgtEl>
                                        <p:attrNameLst>
                                          <p:attrName>ppt_y</p:attrName>
                                        </p:attrNameLst>
                                      </p:cBhvr>
                                      <p:tavLst>
                                        <p:tav tm="0" fmla="">
                                          <p:val>
                                            <p:strVal val="#ppt_y"/>
                                          </p:val>
                                        </p:tav>
                                        <p:tav tm="100000" fmla="">
                                          <p:val>
                                            <p:strVal val="#ppt_y"/>
                                          </p:val>
                                        </p:tav>
                                      </p:tavLst>
                                    </p:anim>
                                  </p:childTnLst>
                                </p:cTn>
                              </p:par>
                              <p:par>
                                <p:cTn id="11" presetID="2" presetClass="entr" presetSubtype="2" fill="hold" nodeType="withEffect">
                                  <p:stCondLst>
                                    <p:cond delay="0"/>
                                  </p:stCondLst>
                                  <p:childTnLst>
                                    <p:set>
                                      <p:cBhvr>
                                        <p:cTn id="12" dur="1000"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1+#ppt_w/2"/>
                                          </p:val>
                                        </p:tav>
                                        <p:tav tm="100000">
                                          <p:val>
                                            <p:strVal val="#ppt_x"/>
                                          </p:val>
                                        </p:tav>
                                      </p:tavLst>
                                    </p:anim>
                                    <p:anim calcmode="lin" valueType="num">
                                      <p:cBhvr additive="base">
                                        <p:cTn id="14"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MH" val="20151130162939"/>
  <p:tag name="MH_LIBRARY" val="GRAPHIC"/>
  <p:tag name="MH_TYPE" val="Text"/>
  <p:tag name="MH_ORDER" val="1"/>
</p:tagLst>
</file>

<file path=ppt/tags/tag2.xml><?xml version="1.0" encoding="utf-8"?>
<p:tagLst xmlns:p="http://schemas.openxmlformats.org/presentationml/2006/main">
  <p:tag name="MH" val="20151130162939"/>
  <p:tag name="MH_LIBRARY" val="GRAPHIC"/>
  <p:tag name="MH_TYPE" val="Text"/>
  <p:tag name="MH_ORDER" val="1"/>
</p:tagLst>
</file>

<file path=ppt/tags/tag3.xml><?xml version="1.0" encoding="utf-8"?>
<p:tagLst xmlns:p="http://schemas.openxmlformats.org/presentationml/2006/main">
  <p:tag name="MH" val="20151130162939"/>
  <p:tag name="MH_LIBRARY" val="GRAPHIC"/>
  <p:tag name="MH_TYPE" val="Text"/>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3">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050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3327</Words>
  <Application>WPS Presentation</Application>
  <PresentationFormat>宽屏</PresentationFormat>
  <Paragraphs>118</Paragraphs>
  <Slides>19</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SimSun</vt:lpstr>
      <vt:lpstr>Wingdings</vt:lpstr>
      <vt:lpstr>Calibri</vt:lpstr>
      <vt:lpstr>Microsoft YaHei</vt:lpstr>
      <vt:lpstr>Arial Unicode MS</vt:lpstr>
      <vt:lpstr>Arial Narrow</vt:lpstr>
      <vt:lpstr>黑体</vt:lpstr>
      <vt:lpstr>Arial Unicode MS</vt:lpstr>
      <vt:lpstr>Office 主题</vt:lpstr>
      <vt:lpstr>LẬP TRÌNH WEB 2</vt:lpstr>
      <vt:lpstr>PowerPoint 演示文稿</vt:lpstr>
      <vt:lpstr>TÊN ĐỀ TÀI BÁO CÁO</vt:lpstr>
      <vt:lpstr>Tổng Quan Về Chủ Đề</vt:lpstr>
      <vt:lpstr>Tổng Quan Về Chủ Đề</vt:lpstr>
      <vt:lpstr>Ngôn Ngữ / Công nghệ hỗ trợ
</vt:lpstr>
      <vt:lpstr>Mục Tiêu </vt:lpstr>
      <vt:lpstr>Các Bước Xây Dựng</vt:lpstr>
      <vt:lpstr>PowerPoint 演示文稿</vt:lpstr>
      <vt:lpstr>PowerPoint 演示文稿</vt:lpstr>
      <vt:lpstr>Các Chức Năng Của Web</vt:lpstr>
      <vt:lpstr>PowerPoint 演示文稿</vt:lpstr>
      <vt:lpstr>Giao diện chính </vt:lpstr>
      <vt:lpstr>Chức năng Detail</vt:lpstr>
      <vt:lpstr>Chức Năng Edit</vt:lpstr>
      <vt:lpstr>PowerPoint 演示文稿</vt:lpstr>
      <vt:lpstr>Điểm Mạnh</vt:lpstr>
      <vt:lpstr>Hướng Phát Triển Trong Tương Lai</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ASUS</cp:lastModifiedBy>
  <cp:revision>120</cp:revision>
  <dcterms:created xsi:type="dcterms:W3CDTF">2015-12-16T09:32:00Z</dcterms:created>
  <dcterms:modified xsi:type="dcterms:W3CDTF">2024-06-14T04:02:25Z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1033-12.2.0.13472</vt:lpwstr>
  </property>
  <property fmtid="{D5CDD505-2E9C-101B-9397-08002B2CF9AE}" pid="3" name="ICV">
    <vt:lpwstr>892F0E86D7174289911741AF1FB7470B</vt:lpwstr>
  </property>
</Properties>
</file>